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59" r:id="rId3"/>
    <p:sldId id="266" r:id="rId4"/>
    <p:sldId id="257" r:id="rId5"/>
    <p:sldId id="258" r:id="rId6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18B0448-8E8F-775F-3A24-7470D819C5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875F46D-DC8F-5D14-4B60-F91C0ABFDC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69ABBB8-8032-93FE-C439-4BC283D75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E1C20-BF97-400D-8B8F-B798F334F64E}" type="datetimeFigureOut">
              <a:rPr lang="ko-KR" altLang="en-US" smtClean="0"/>
              <a:t>2024-02-29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67FA9A1-ED6C-3EC4-E1B4-CF0A81D99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E25B991-2DF2-F260-3040-3C87424B9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26BD7-FC5F-4C22-B730-464F709FCA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6531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3F93210-F7F5-0D27-E14E-FD33049B3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E9C935D-D9D6-1ECB-F74B-ACCB58A8DF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A8AD1EF-4D37-A175-3A7D-C71637807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E1C20-BF97-400D-8B8F-B798F334F64E}" type="datetimeFigureOut">
              <a:rPr lang="ko-KR" altLang="en-US" smtClean="0"/>
              <a:t>2024-02-29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4F1DABE-C22F-4014-6F07-707015CD2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F9152E0-6EDB-85E5-DD81-4D05A247F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26BD7-FC5F-4C22-B730-464F709FCA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1595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F954A959-ED22-A53E-33D7-A61069157D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10861F89-8A4B-03FC-4A7E-7B2D4F5C9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16BD4E8-8510-F9EF-2C0C-360EB61C0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E1C20-BF97-400D-8B8F-B798F334F64E}" type="datetimeFigureOut">
              <a:rPr lang="ko-KR" altLang="en-US" smtClean="0"/>
              <a:t>2024-02-29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8904B37-F4DE-E8CA-82AD-F0685EDC5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8370E83-BCA3-A722-8C64-8FC42A17D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26BD7-FC5F-4C22-B730-464F709FCA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8037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40AD872-2F47-24E7-A308-19BA03283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4EEE010-04A3-425C-784F-7F1F80A450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F8D2795-4A56-44AF-2DA8-E1C1D0ACB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E1C20-BF97-400D-8B8F-B798F334F64E}" type="datetimeFigureOut">
              <a:rPr lang="ko-KR" altLang="en-US" smtClean="0"/>
              <a:t>2024-02-29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3DCD3A6-7811-5BFE-9DDE-55A984E45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FDAD27C-2BD5-A4EA-783E-6DCB174E5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26BD7-FC5F-4C22-B730-464F709FCA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2231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82E0BBE-985C-9CFB-2063-D9D419985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519D413-8BEB-EDAD-DD15-A47F83055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EEBE4A7-5645-87C1-4A1C-6BE482F50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E1C20-BF97-400D-8B8F-B798F334F64E}" type="datetimeFigureOut">
              <a:rPr lang="ko-KR" altLang="en-US" smtClean="0"/>
              <a:t>2024-02-29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86FE058-EB24-3198-458A-4EADAD637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15141D8-C661-1125-F8A1-AA6DC5C2E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26BD7-FC5F-4C22-B730-464F709FCA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0056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9FC04BE-60B8-326C-2B1D-77DFEA1C3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131E79C-C412-16F5-C018-5430ABFCEA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17F3638-CDB2-6AD5-7BD4-52BD5DACA6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D4B8CAA-0252-4976-46D3-5E20921A9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E1C20-BF97-400D-8B8F-B798F334F64E}" type="datetimeFigureOut">
              <a:rPr lang="ko-KR" altLang="en-US" smtClean="0"/>
              <a:t>2024-02-29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04D6D8E-776D-6685-CD38-1D2B9F29B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D3201AB-625E-FD9B-B644-D33BA00B1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26BD7-FC5F-4C22-B730-464F709FCA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9001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E3228A0-F93B-627E-E89F-E21AA9393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54CAB79-B6C9-186F-71F3-726587EA7C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46E15FD-3CFB-4893-77A0-1FCC14C1F3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228AD4B0-2AD1-8FF3-7D3E-8AA9F715FC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D10AE678-88D3-A47A-A810-45BF7FA827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66B51204-B23E-18EE-27F6-94EB4C36C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E1C20-BF97-400D-8B8F-B798F334F64E}" type="datetimeFigureOut">
              <a:rPr lang="ko-KR" altLang="en-US" smtClean="0"/>
              <a:t>2024-02-29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343E6C15-C8C4-0BA0-5E27-E2BD2FFE2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AA09D5F8-5D8D-4473-3DC9-6520AE29C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26BD7-FC5F-4C22-B730-464F709FCA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1237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1839E03-0CD9-D881-66B2-F45EA76BB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C8A3C98C-AC69-3CB7-47D7-964E3356F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E1C20-BF97-400D-8B8F-B798F334F64E}" type="datetimeFigureOut">
              <a:rPr lang="ko-KR" altLang="en-US" smtClean="0"/>
              <a:t>2024-02-29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71F173B8-B022-9A1E-7A7E-23C2DD20E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019C52B-DF10-872F-37DC-B5EB91A7E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26BD7-FC5F-4C22-B730-464F709FCA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2297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118333EF-95EA-D16C-3B38-8FE961370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E1C20-BF97-400D-8B8F-B798F334F64E}" type="datetimeFigureOut">
              <a:rPr lang="ko-KR" altLang="en-US" smtClean="0"/>
              <a:t>2024-02-29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2E988D34-FC1F-576D-23FD-1D1095289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CD03DD5-C46A-42E5-BE5D-5FF7ABE1C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26BD7-FC5F-4C22-B730-464F709FCA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3111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B7D43D0-E06C-0AB8-9026-D46147AF9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409681A-84BC-85BE-888D-3B0C5E06E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791E2EF-66AC-B5D5-11B4-3CAEF74173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4DA8E90-2A68-FF58-0234-4103DAF06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E1C20-BF97-400D-8B8F-B798F334F64E}" type="datetimeFigureOut">
              <a:rPr lang="ko-KR" altLang="en-US" smtClean="0"/>
              <a:t>2024-02-29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C451328-7683-6FC9-2FEE-0E199DEC4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2FBF52F-EA8E-07F9-6299-010FC2346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26BD7-FC5F-4C22-B730-464F709FCA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8646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6D38997-03B2-E12D-554F-EF9608406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75F786F6-DE6D-7662-C4C9-FF7F9225BB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ED5C9E-8A35-BBB9-B33B-39593161D1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8511CB5-7765-0D46-4778-E82DAA1A9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E1C20-BF97-400D-8B8F-B798F334F64E}" type="datetimeFigureOut">
              <a:rPr lang="ko-KR" altLang="en-US" smtClean="0"/>
              <a:t>2024-02-29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51215FB-0B78-C6D7-DE7A-5CFC88311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72C93B6-B2EE-8E05-360D-A2D32293F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26BD7-FC5F-4C22-B730-464F709FCA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2428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B5EBBCEF-06FD-C550-4F49-EB7FE114D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39DEC33-0900-4AE7-1511-F55636EB1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4A70B49-075A-C4CE-0849-7B775E4FBC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E1C20-BF97-400D-8B8F-B798F334F64E}" type="datetimeFigureOut">
              <a:rPr lang="ko-KR" altLang="en-US" smtClean="0"/>
              <a:t>2024-02-29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1E01546-C2E4-724C-D566-5E5E5628E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528FB1D-3681-D617-E3BE-0FDA0D032C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26BD7-FC5F-4C22-B730-464F709FCA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4276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microsoft.com/office/2007/relationships/hdphoto" Target="../media/hdphoto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microsoft.com/office/2007/relationships/hdphoto" Target="../media/hdphoto5.wdp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F65C2-CF09-EBAF-C165-CBE13FDBD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7B8A8D1-9317-A407-2014-4AF57E4257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6" t="7809" r="1356" b="12469"/>
          <a:stretch/>
        </p:blipFill>
        <p:spPr>
          <a:xfrm>
            <a:off x="1361546" y="1633886"/>
            <a:ext cx="9468908" cy="4749981"/>
          </a:xfrm>
          <a:prstGeom prst="rect">
            <a:avLst/>
          </a:prstGeom>
        </p:spPr>
      </p:pic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6D652141-7A70-983A-AAC2-8E5F91F41ABE}"/>
              </a:ext>
            </a:extLst>
          </p:cNvPr>
          <p:cNvSpPr/>
          <p:nvPr/>
        </p:nvSpPr>
        <p:spPr>
          <a:xfrm>
            <a:off x="3643222" y="2846717"/>
            <a:ext cx="6727986" cy="2976113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74D28D64-820C-125A-C478-430E409AFC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86" b="35899"/>
          <a:stretch/>
        </p:blipFill>
        <p:spPr>
          <a:xfrm>
            <a:off x="1588558" y="-1"/>
            <a:ext cx="9201150" cy="130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78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89E97-9F1E-77A4-2E26-3F81B8770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706BB87-E727-B3A4-01A2-31BDCD3162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" t="15346" r="3491" b="8805"/>
          <a:stretch/>
        </p:blipFill>
        <p:spPr>
          <a:xfrm>
            <a:off x="2682814" y="1917247"/>
            <a:ext cx="7483326" cy="425702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2CCC07FB-0C35-8EF6-70C9-11026361F5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86" b="35899"/>
          <a:stretch/>
        </p:blipFill>
        <p:spPr>
          <a:xfrm>
            <a:off x="1588558" y="-1"/>
            <a:ext cx="9201150" cy="130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790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DD4BC-4F2A-872D-1297-E66DB0391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A005594A-9497-E3A0-894E-8D8A4B151F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86" b="35899"/>
          <a:stretch/>
        </p:blipFill>
        <p:spPr>
          <a:xfrm>
            <a:off x="1588558" y="-1"/>
            <a:ext cx="9201150" cy="1305653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14259C96-EF71-77F1-4992-E9F8CC410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43" b="98936" l="3757" r="94509">
                        <a14:foregroundMark x1="51734" y1="5957" x2="51734" y2="5957"/>
                        <a14:foregroundMark x1="43642" y1="4255" x2="43642" y2="12340"/>
                        <a14:foregroundMark x1="55202" y1="66596" x2="50578" y2="82979"/>
                        <a14:foregroundMark x1="75723" y1="60851" x2="30347" y2="67447"/>
                        <a14:foregroundMark x1="30347" y1="67447" x2="39595" y2="86809"/>
                        <a14:foregroundMark x1="39595" y1="86809" x2="87396" y2="85858"/>
                        <a14:foregroundMark x1="21676" y1="64255" x2="15318" y2="75106"/>
                        <a14:foregroundMark x1="15318" y1="75106" x2="15607" y2="87021"/>
                        <a14:foregroundMark x1="15607" y1="87021" x2="32948" y2="88723"/>
                        <a14:foregroundMark x1="94509" y1="93404" x2="28902" y2="91489"/>
                        <a14:foregroundMark x1="6936" y1="79787" x2="4046" y2="87447"/>
                        <a14:foregroundMark x1="19942" y1="96809" x2="69942" y2="98936"/>
                        <a14:backgroundMark x1="94798" y1="83404" x2="94798" y2="83404"/>
                        <a14:backgroundMark x1="93642" y1="83191" x2="93642" y2="83191"/>
                        <a14:backgroundMark x1="94509" y1="83191" x2="97399" y2="83830"/>
                        <a14:backgroundMark x1="93931" y1="84894" x2="95665" y2="83830"/>
                        <a14:backgroundMark x1="89884" y1="83830" x2="91618" y2="84468"/>
                        <a14:backgroundMark x1="94220" y1="87447" x2="92197" y2="88085"/>
                        <a14:backgroundMark x1="95665" y1="84043" x2="95665" y2="84043"/>
                        <a14:backgroundMark x1="95087" y1="84043" x2="95087" y2="84043"/>
                        <a14:backgroundMark x1="94509" y1="84043" x2="94509" y2="84043"/>
                        <a14:backgroundMark x1="93353" y1="83830" x2="93353" y2="83830"/>
                        <a14:backgroundMark x1="94509" y1="82553" x2="95376" y2="84681"/>
                        <a14:backgroundMark x1="94798" y1="82340" x2="94798" y2="84043"/>
                        <a14:backgroundMark x1="93931" y1="81277" x2="95954" y2="831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351" y="2389447"/>
            <a:ext cx="2519694" cy="3422706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627327D2-14EB-93C8-2298-CCD1F22CA9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5" t="26296" r="2436" b="37654"/>
          <a:stretch/>
        </p:blipFill>
        <p:spPr>
          <a:xfrm rot="421600">
            <a:off x="493554" y="2128029"/>
            <a:ext cx="1753232" cy="1198233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0FBAC5C5-4138-0823-8DDE-B4D6783AD9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05" b="92719" l="9969" r="99056">
                        <a14:foregroundMark x1="54565" y1="7495" x2="54565" y2="7495"/>
                        <a14:foregroundMark x1="56453" y1="3105" x2="56453" y2="3105"/>
                        <a14:foregroundMark x1="93704" y1="64561" x2="93704" y2="64561"/>
                        <a14:foregroundMark x1="60756" y1="44111" x2="60756" y2="44111"/>
                        <a14:foregroundMark x1="95698" y1="75375" x2="95698" y2="75375"/>
                        <a14:foregroundMark x1="80273" y1="85118" x2="80273" y2="85118"/>
                        <a14:foregroundMark x1="47219" y1="59636" x2="47219" y2="59636"/>
                        <a14:foregroundMark x1="45855" y1="65739" x2="45855" y2="65739"/>
                        <a14:foregroundMark x1="46065" y1="67131" x2="46065" y2="67131"/>
                        <a14:foregroundMark x1="76810" y1="80835" x2="76810" y2="80835"/>
                        <a14:foregroundMark x1="86359" y1="90364" x2="86359" y2="90364"/>
                        <a14:foregroundMark x1="99056" y1="78587" x2="99056" y2="78587"/>
                        <a14:foregroundMark x1="69150" y1="85118" x2="69150" y2="85118"/>
                        <a14:foregroundMark x1="59496" y1="86510" x2="59496" y2="86510"/>
                        <a14:foregroundMark x1="58762" y1="84047" x2="58762" y2="84047"/>
                        <a14:foregroundMark x1="65163" y1="84904" x2="65163" y2="84904"/>
                        <a14:foregroundMark x1="65373" y1="77409" x2="66422" y2="84047"/>
                        <a14:foregroundMark x1="70409" y1="85439" x2="84575" y2="92719"/>
                        <a14:foregroundMark x1="80902" y1="84690" x2="84050" y2="88223"/>
                        <a14:backgroundMark x1="28961" y1="56852" x2="28961" y2="56852"/>
                        <a14:backgroundMark x1="15005" y1="46467" x2="16264" y2="59101"/>
                        <a14:backgroundMark x1="35047" y1="47002" x2="28856" y2="74732"/>
                      </a14:backgroundRemoval>
                    </a14:imgEffect>
                  </a14:imgLayer>
                </a14:imgProps>
              </a:ext>
            </a:extLst>
          </a:blip>
          <a:srcRect l="32319"/>
          <a:stretch/>
        </p:blipFill>
        <p:spPr>
          <a:xfrm>
            <a:off x="2968755" y="2397070"/>
            <a:ext cx="2450096" cy="354790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A27D662B-496A-A516-E276-E402012E11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5" t="26296" r="2436" b="37654"/>
          <a:stretch/>
        </p:blipFill>
        <p:spPr>
          <a:xfrm rot="421600">
            <a:off x="3220241" y="2052102"/>
            <a:ext cx="1704805" cy="116513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7149D1A5-1949-F737-4494-85816ECC7C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58" b="98119" l="2105" r="95614">
                        <a14:foregroundMark x1="50175" y1="6512" x2="50175" y2="6512"/>
                        <a14:foregroundMark x1="46491" y1="1447" x2="46491" y2="1447"/>
                        <a14:foregroundMark x1="89298" y1="75832" x2="89298" y2="75832"/>
                        <a14:foregroundMark x1="84035" y1="69465" x2="81579" y2="79884"/>
                        <a14:foregroundMark x1="81579" y1="79884" x2="90000" y2="69320"/>
                        <a14:foregroundMark x1="90000" y1="69320" x2="90000" y2="69320"/>
                        <a14:foregroundMark x1="94211" y1="81910" x2="82281" y2="90014"/>
                        <a14:foregroundMark x1="82281" y1="90014" x2="50000" y2="92041"/>
                        <a14:foregroundMark x1="50000" y1="92041" x2="49123" y2="91751"/>
                        <a14:foregroundMark x1="15789" y1="85239" x2="34386" y2="92619"/>
                        <a14:foregroundMark x1="34386" y1="92619" x2="66842" y2="96382"/>
                        <a14:foregroundMark x1="95789" y1="85962" x2="90351" y2="98119"/>
                        <a14:foregroundMark x1="2105" y1="96382" x2="10526" y2="958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0852" y="2477364"/>
            <a:ext cx="2785579" cy="3376904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6AC546AC-B329-BA37-9FF9-93B54A5A93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5" t="26296" r="2436" b="37654"/>
          <a:stretch/>
        </p:blipFill>
        <p:spPr>
          <a:xfrm rot="421600">
            <a:off x="5874379" y="2203590"/>
            <a:ext cx="1845279" cy="1261142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E096A194-AE6E-F32E-21B0-487634AB9F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23" b="98826" l="4305" r="98239">
                        <a14:foregroundMark x1="48924" y1="5675" x2="48924" y2="5675"/>
                        <a14:foregroundMark x1="41879" y1="3718" x2="33464" y2="6654"/>
                        <a14:foregroundMark x1="19569" y1="80039" x2="88258" y2="92955"/>
                        <a14:foregroundMark x1="86888" y1="72016" x2="67515" y2="84932"/>
                        <a14:foregroundMark x1="10176" y1="77886" x2="41683" y2="92368"/>
                        <a14:foregroundMark x1="89041" y1="77886" x2="82975" y2="86106"/>
                        <a14:foregroundMark x1="82975" y1="86106" x2="69080" y2="95303"/>
                        <a14:foregroundMark x1="92564" y1="66145" x2="91977" y2="91389"/>
                        <a14:foregroundMark x1="9589" y1="72016" x2="6849" y2="91389"/>
                        <a14:foregroundMark x1="16634" y1="89041" x2="20548" y2="92955"/>
                        <a14:foregroundMark x1="3914" y1="76321" x2="18395" y2="97652"/>
                        <a14:foregroundMark x1="18395" y1="97652" x2="32485" y2="99217"/>
                        <a14:foregroundMark x1="32485" y1="99217" x2="70254" y2="97652"/>
                        <a14:foregroundMark x1="70254" y1="97652" x2="96477" y2="87867"/>
                        <a14:foregroundMark x1="96477" y1="87867" x2="97260" y2="73777"/>
                        <a14:foregroundMark x1="85519" y1="63601" x2="86497" y2="63209"/>
                        <a14:foregroundMark x1="88845" y1="61448" x2="88845" y2="61448"/>
                        <a14:foregroundMark x1="90998" y1="61252" x2="90998" y2="61252"/>
                        <a14:foregroundMark x1="55969" y1="79452" x2="55969" y2="79452"/>
                        <a14:foregroundMark x1="98239" y1="97065" x2="98239" y2="97065"/>
                        <a14:foregroundMark x1="5088" y1="95499" x2="5088" y2="95499"/>
                        <a14:foregroundMark x1="4305" y1="98826" x2="4305" y2="98826"/>
                        <a14:foregroundMark x1="6849" y1="98239" x2="10959" y2="970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31751" y="2412771"/>
            <a:ext cx="3399382" cy="3399382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9AE3911D-7312-EE36-B535-AAFE39E4B4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5" t="26296" r="2436" b="37654"/>
          <a:stretch/>
        </p:blipFill>
        <p:spPr>
          <a:xfrm rot="421600">
            <a:off x="9370010" y="2041554"/>
            <a:ext cx="1845279" cy="126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67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E5541-69EC-63F1-02E6-36E9021C7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DB4823B-F8E6-14FE-A271-02D3362FCB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686" y="3001916"/>
            <a:ext cx="2823025" cy="4041597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442A185F-74BC-A60F-126A-5AABFEB059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708" y="1173491"/>
            <a:ext cx="2790472" cy="3994993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A6E6C9C4-0B73-9217-81F9-60DD7CA0D8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175" y="3124383"/>
            <a:ext cx="2441458" cy="349532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65A5B5E0-91DA-466B-3D9E-38BC966877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0" y="1243904"/>
            <a:ext cx="2445159" cy="3500624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DE97EC17-B13A-DBDF-A493-071286CAD0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86" b="35899"/>
          <a:stretch/>
        </p:blipFill>
        <p:spPr>
          <a:xfrm>
            <a:off x="1588558" y="-1"/>
            <a:ext cx="9201150" cy="130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034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BC808-F862-93B3-2C37-D934E012F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62F11EE0-DC59-EDD3-9CAA-7C67C4AFED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5" t="26296" r="2436" b="37654"/>
          <a:stretch/>
        </p:blipFill>
        <p:spPr>
          <a:xfrm rot="2525655">
            <a:off x="6908973" y="3495965"/>
            <a:ext cx="3310754" cy="18379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2DA2B1E8-4205-5F83-491E-E30C04D95E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734" y="3149356"/>
            <a:ext cx="3152110" cy="4512733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BB56A672-8BB6-FB74-E148-91B2BE66E8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8" t="4881" r="6645" b="34649"/>
          <a:stretch/>
        </p:blipFill>
        <p:spPr>
          <a:xfrm>
            <a:off x="7580760" y="1345351"/>
            <a:ext cx="4573660" cy="2423931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0FF0C0FB-07D2-8129-6771-7768908F07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2" t="17128" r="22740" b="20147"/>
          <a:stretch/>
        </p:blipFill>
        <p:spPr>
          <a:xfrm>
            <a:off x="308933" y="2894464"/>
            <a:ext cx="3360197" cy="230293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F7D94824-BF21-F466-F96A-13F1F62617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5" t="15783" r="27795" b="18908"/>
          <a:stretch/>
        </p:blipFill>
        <p:spPr>
          <a:xfrm>
            <a:off x="5038119" y="1284372"/>
            <a:ext cx="2152703" cy="2139891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0CCAB174-2E9D-7D76-FC97-7F9E8EEFE9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0" t="12997"/>
          <a:stretch/>
        </p:blipFill>
        <p:spPr>
          <a:xfrm>
            <a:off x="626593" y="859090"/>
            <a:ext cx="3545478" cy="2668615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2A23AF19-F6A7-B7DE-6487-EAA8B9548F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96" y="4335383"/>
            <a:ext cx="3545479" cy="2476490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63E10549-F208-AB62-ABD5-79813DA2FD1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200" b="63800" l="3934" r="99172">
                        <a14:foregroundMark x1="77640" y1="62200" x2="77640" y2="62200"/>
                        <a14:foregroundMark x1="81056" y1="61400" x2="81056" y2="61400"/>
                        <a14:foregroundMark x1="97619" y1="60600" x2="80228" y2="62000"/>
                        <a14:foregroundMark x1="98033" y1="63000" x2="98033" y2="63000"/>
                        <a14:foregroundMark x1="99172" y1="62200" x2="94617" y2="63800"/>
                        <a14:foregroundMark x1="96687" y1="49200" x2="3934" y2="49000"/>
                        <a14:foregroundMark x1="34990" y1="50600" x2="5590" y2="49400"/>
                        <a14:foregroundMark x1="37785" y1="44600" x2="36335" y2="46600"/>
                        <a14:foregroundMark x1="38199" y1="54000" x2="36335" y2="55000"/>
                        <a14:foregroundMark x1="67081" y1="51200" x2="64182" y2="55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686" b="35899"/>
          <a:stretch/>
        </p:blipFill>
        <p:spPr>
          <a:xfrm>
            <a:off x="1588558" y="-1"/>
            <a:ext cx="9201150" cy="130565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35F16937-7E0D-CB69-4512-AA7A3F97652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41" b="89861" l="7014" r="92014">
                        <a14:foregroundMark x1="7014" y1="28032" x2="7014" y2="50099"/>
                        <a14:foregroundMark x1="7014" y1="50099" x2="7500" y2="52485"/>
                        <a14:foregroundMark x1="91597" y1="27932" x2="92014" y2="53380"/>
                      </a14:backgroundRemoval>
                    </a14:imgEffect>
                  </a14:imgLayer>
                </a14:imgProps>
              </a:ext>
            </a:extLst>
          </a:blip>
          <a:srcRect l="4084" t="15062" r="4084" b="30124"/>
          <a:stretch/>
        </p:blipFill>
        <p:spPr>
          <a:xfrm>
            <a:off x="1194945" y="5409861"/>
            <a:ext cx="2894868" cy="1207158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16EABA89-990F-527E-E34C-F67BA5DE163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3738" y="2058820"/>
            <a:ext cx="2894868" cy="289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9669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0</Words>
  <Application>Microsoft Office PowerPoint</Application>
  <PresentationFormat>와이드스크린</PresentationFormat>
  <Paragraphs>0</Paragraphs>
  <Slides>5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</vt:i4>
      </vt:variant>
    </vt:vector>
  </HeadingPairs>
  <TitlesOfParts>
    <vt:vector size="8" baseType="lpstr"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mas</dc:creator>
  <cp:lastModifiedBy>mas</cp:lastModifiedBy>
  <cp:revision>5</cp:revision>
  <dcterms:created xsi:type="dcterms:W3CDTF">2024-02-21T15:21:05Z</dcterms:created>
  <dcterms:modified xsi:type="dcterms:W3CDTF">2024-02-29T03:28:48Z</dcterms:modified>
</cp:coreProperties>
</file>