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63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B0448-8E8F-775F-3A24-7470D819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75F46D-DC8F-5D14-4B60-F91C0ABF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ABBB8-8032-93FE-C439-4BC28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FA9A1-ED6C-3EC4-E1B4-CF0A81D9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5B991-2DF2-F260-3040-3C87424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93210-F7F5-0D27-E14E-FD33049B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9C935D-D9D6-1ECB-F74B-ACCB58A8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AD1EF-4D37-A175-3A7D-C716378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F1DABE-C22F-4014-6F07-707015CD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9152E0-6EDB-85E5-DD81-4D05A24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54A959-ED22-A53E-33D7-A6106915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861F89-8A4B-03FC-4A7E-7B2D4F5C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BD4E8-8510-F9EF-2C0C-360EB61C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904B37-F4DE-E8CA-82AD-F0685EDC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70E83-BCA3-A722-8C64-8FC42A17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D872-2F47-24E7-A308-19BA0328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EEE010-04A3-425C-784F-7F1F80A4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2795-4A56-44AF-2DA8-E1C1D0A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CD3A6-7811-5BFE-9DDE-55A984E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AD27C-2BD5-A4EA-783E-6DCB174E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E0BBE-985C-9CFB-2063-D9D4199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19D413-8BEB-EDAD-DD15-A47F8305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EBE4A7-5645-87C1-4A1C-6BE482F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FE058-EB24-3198-458A-4EADAD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5141D8-C661-1125-F8A1-AA6DC5C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5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C04BE-60B8-326C-2B1D-77DFEA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1E79C-C412-16F5-C018-5430ABFC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F3638-CDB2-6AD5-7BD4-52BD5DAC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8CAA-0252-4976-46D3-5E20921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D6D8E-776D-6685-CD38-1D2B9F2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201AB-625E-FD9B-B644-D33BA00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0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228A0-F93B-627E-E89F-E21AA93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4CAB79-B6C9-186F-71F3-726587EA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6E15FD-3CFB-4893-77A0-1FCC14C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AD4B0-2AD1-8FF3-7D3E-8AA9F715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0AE678-88D3-A47A-A810-45BF7FA82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B51204-B23E-18EE-27F6-94EB4C3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3E6C15-C8C4-0BA0-5E27-E2BD2F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09D5F8-5D8D-4473-3DC9-6520AE2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2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39E03-0CD9-D881-66B2-F45EA76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3C98C-AC69-3CB7-47D7-964E3356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F173B8-B022-9A1E-7A7E-23C2DD20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19C52B-DF10-872F-37DC-B5EB91A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8333EF-95EA-D16C-3B38-8FE9613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988D34-FC1F-576D-23FD-1D10952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03DD5-C46A-42E5-BE5D-5FF7ABE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1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D43D0-E06C-0AB8-9026-D46147A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9681A-84BC-85BE-888D-3B0C5E06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1E2EF-66AC-B5D5-11B4-3CAEF741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A8E90-2A68-FF58-0234-4103DAF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51328-7683-6FC9-2FEE-0E199DE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FBF52F-EA8E-07F9-6299-010FC23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38997-03B2-E12D-554F-EF9608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F786F6-DE6D-7662-C4C9-FF7F9225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ED5C9E-8A35-BBB9-B33B-39593161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11CB5-7765-0D46-4778-E82DAA1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215FB-0B78-C6D7-DE7A-5CFC883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C93B6-B2EE-8E05-360D-A2D3229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EBBCEF-06FD-C550-4F49-EB7FE11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EC33-0900-4AE7-1511-F55636E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0B49-075A-C4CE-0849-7B775E4F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1C20-BF97-400D-8B8F-B798F334F64E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01546-C2E4-724C-D566-5E5E5628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28FB1D-3681-D617-E3BE-0FDA0D032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742BD5E0-BD17-B44C-4EE6-E918371FA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70" y="1558368"/>
            <a:ext cx="4097868" cy="4097868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1D0AEDBF-6665-7D17-2CA1-50A6796C3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33" y="1558369"/>
            <a:ext cx="4097867" cy="409786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20812120-2261-05FC-4582-E578ABCC9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027"/>
            <a:ext cx="4097870" cy="40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AEE70A-F24F-7B18-26A4-835B371DB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33" y="1497192"/>
            <a:ext cx="4097867" cy="409786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8A304F9-46A3-872C-7B47-6E4D44C24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029"/>
            <a:ext cx="4097869" cy="409786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8B261F2-2DDD-DE55-AA07-5FE300C59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867" y="1303867"/>
            <a:ext cx="4250266" cy="42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5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2ACD758-5884-B202-FDD5-49110921EA59}"/>
              </a:ext>
            </a:extLst>
          </p:cNvPr>
          <p:cNvSpPr/>
          <p:nvPr/>
        </p:nvSpPr>
        <p:spPr>
          <a:xfrm>
            <a:off x="3643222" y="2846717"/>
            <a:ext cx="6727986" cy="2976113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898CE32-ACD1-38EF-3204-C06F8ECB6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16" y="1581365"/>
            <a:ext cx="3909190" cy="390919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1F6E30D-5798-FB3C-CD8D-3CACA4E53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036"/>
            <a:ext cx="3909190" cy="390919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C7B4281-7307-A3F0-B10F-B8CB9B99D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75" y="1652707"/>
            <a:ext cx="3909190" cy="39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2ACD758-5884-B202-FDD5-49110921EA59}"/>
              </a:ext>
            </a:extLst>
          </p:cNvPr>
          <p:cNvSpPr/>
          <p:nvPr/>
        </p:nvSpPr>
        <p:spPr>
          <a:xfrm>
            <a:off x="3643222" y="2846717"/>
            <a:ext cx="6727986" cy="2976113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CCE7A74-3B0D-33CE-C858-CBD519E6A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77" y="1652707"/>
            <a:ext cx="3848056" cy="38480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C934C9F-6137-B3B0-C534-61E8D3578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19" y="1478821"/>
            <a:ext cx="4195828" cy="419582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A109148-B5F0-8E44-B1AA-4BA70F720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52707"/>
            <a:ext cx="3848056" cy="38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50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와이드스크린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</dc:creator>
  <cp:lastModifiedBy>mas</cp:lastModifiedBy>
  <cp:revision>7</cp:revision>
  <dcterms:created xsi:type="dcterms:W3CDTF">2024-02-21T15:21:05Z</dcterms:created>
  <dcterms:modified xsi:type="dcterms:W3CDTF">2024-03-13T11:56:07Z</dcterms:modified>
</cp:coreProperties>
</file>