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2024-03-25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663F0DE-38A2-BC9F-6965-E8BEC91D9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99" y="3496636"/>
            <a:ext cx="3338022" cy="3338022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A38466C-F376-88A6-D99D-21050496F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023" y="1305652"/>
            <a:ext cx="3338021" cy="333802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78017C37-E9FA-9ED2-7FEC-999E36DD7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37" y="1414743"/>
            <a:ext cx="3338022" cy="333802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5680515-D03D-25C3-F71D-76DBD0A0E1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18" y="3355500"/>
            <a:ext cx="3646886" cy="364688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049D877-B833-97C3-4C2E-B1A0007238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60" y="1414327"/>
            <a:ext cx="3338022" cy="332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51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와이드스크린</PresentationFormat>
  <Paragraphs>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mas</cp:lastModifiedBy>
  <cp:revision>8</cp:revision>
  <dcterms:created xsi:type="dcterms:W3CDTF">2024-02-21T15:21:05Z</dcterms:created>
  <dcterms:modified xsi:type="dcterms:W3CDTF">2024-03-24T15:36:18Z</dcterms:modified>
</cp:coreProperties>
</file>