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4" r:id="rId3"/>
    <p:sldId id="265" r:id="rId4"/>
    <p:sldId id="267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64640-B6EF-493B-9AA1-64EA291F2F7E}" type="datetimeFigureOut">
              <a:rPr lang="ko-KR" altLang="en-US" smtClean="0"/>
              <a:t>2024-03-19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31D89-0B34-467E-BDEB-88C2A801E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89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B0448-8E8F-775F-3A24-7470D819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75F46D-DC8F-5D14-4B60-F91C0ABFD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9ABBB8-8032-93FE-C439-4BC283D7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7FA9A1-ED6C-3EC4-E1B4-CF0A81D9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25B991-2DF2-F260-3040-3C87424B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53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F93210-F7F5-0D27-E14E-FD33049B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9C935D-D9D6-1ECB-F74B-ACCB58A8D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8AD1EF-4D37-A175-3A7D-C716378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F1DABE-C22F-4014-6F07-707015CD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9152E0-6EDB-85E5-DD81-4D05A247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59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54A959-ED22-A53E-33D7-A61069157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861F89-8A4B-03FC-4A7E-7B2D4F5C9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6BD4E8-8510-F9EF-2C0C-360EB61C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904B37-F4DE-E8CA-82AD-F0685EDC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370E83-BCA3-A722-8C64-8FC42A17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03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0AD872-2F47-24E7-A308-19BA0328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EEE010-04A3-425C-784F-7F1F80A45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8D2795-4A56-44AF-2DA8-E1C1D0AC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DCD3A6-7811-5BFE-9DDE-55A984E4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AD27C-2BD5-A4EA-783E-6DCB174E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23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2E0BBE-985C-9CFB-2063-D9D41998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19D413-8BEB-EDAD-DD15-A47F83055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EBE4A7-5645-87C1-4A1C-6BE482F5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6FE058-EB24-3198-458A-4EADAD63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5141D8-C661-1125-F8A1-AA6DC5C2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05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FC04BE-60B8-326C-2B1D-77DFEA1C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31E79C-C412-16F5-C018-5430ABFCE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7F3638-CDB2-6AD5-7BD4-52BD5DACA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4B8CAA-0252-4976-46D3-5E20921A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4D6D8E-776D-6685-CD38-1D2B9F29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3201AB-625E-FD9B-B644-D33BA00B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00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3228A0-F93B-627E-E89F-E21AA939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4CAB79-B6C9-186F-71F3-726587EA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6E15FD-3CFB-4893-77A0-1FCC14C1F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8AD4B0-2AD1-8FF3-7D3E-8AA9F715F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10AE678-88D3-A47A-A810-45BF7FA82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6B51204-B23E-18EE-27F6-94EB4C36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3E6C15-C8C4-0BA0-5E27-E2BD2FFE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A09D5F8-5D8D-4473-3DC9-6520AE29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23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839E03-0CD9-D881-66B2-F45EA76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A3C98C-AC69-3CB7-47D7-964E3356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F173B8-B022-9A1E-7A7E-23C2DD20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19C52B-DF10-872F-37DC-B5EB91A7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2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8333EF-95EA-D16C-3B38-8FE96137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988D34-FC1F-576D-23FD-1D109528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D03DD5-C46A-42E5-BE5D-5FF7ABE1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11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7D43D0-E06C-0AB8-9026-D46147AF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09681A-84BC-85BE-888D-3B0C5E06E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91E2EF-66AC-B5D5-11B4-3CAEF7417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4DA8E90-2A68-FF58-0234-4103DAF0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451328-7683-6FC9-2FEE-0E199DEC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FBF52F-EA8E-07F9-6299-010FC234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64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D38997-03B2-E12D-554F-EF960840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5F786F6-DE6D-7662-C4C9-FF7F9225B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ED5C9E-8A35-BBB9-B33B-39593161D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511CB5-7765-0D46-4778-E82DAA1A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1215FB-0B78-C6D7-DE7A-5CFC8831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2C93B6-B2EE-8E05-360D-A2D32293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42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5EBBCEF-06FD-C550-4F49-EB7FE114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9DEC33-0900-4AE7-1511-F55636EB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A70B49-075A-C4CE-0849-7B775E4FB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1C20-BF97-400D-8B8F-B798F334F64E}" type="datetimeFigureOut">
              <a:rPr lang="ko-KR" altLang="en-US" smtClean="0"/>
              <a:t>2024-03-19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E01546-C2E4-724C-D566-5E5E5628E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28FB1D-3681-D617-E3BE-0FDA0D032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2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7FD52F4-E89C-B137-CF4C-D5496EF6F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0" y="1735358"/>
            <a:ext cx="5739960" cy="400931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CC29F32-A8DF-6A66-73EF-92D796029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33" y="1743308"/>
            <a:ext cx="5739960" cy="4009319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59F83AA-A5A9-E354-BA9E-B5F672E92934}"/>
              </a:ext>
            </a:extLst>
          </p:cNvPr>
          <p:cNvSpPr/>
          <p:nvPr/>
        </p:nvSpPr>
        <p:spPr>
          <a:xfrm>
            <a:off x="2563144" y="2662766"/>
            <a:ext cx="3200400" cy="1532467"/>
          </a:xfrm>
          <a:prstGeom prst="round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2EB5D1E8-064C-8C3B-656F-F84B898D9965}"/>
              </a:ext>
            </a:extLst>
          </p:cNvPr>
          <p:cNvSpPr/>
          <p:nvPr/>
        </p:nvSpPr>
        <p:spPr>
          <a:xfrm>
            <a:off x="8456012" y="2672410"/>
            <a:ext cx="3200400" cy="1532467"/>
          </a:xfrm>
          <a:prstGeom prst="round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877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1CD21B0-9F9B-2BC5-BADB-D1B2B1CB6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6144"/>
            <a:ext cx="5634567" cy="393570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EB841C3-BCF8-66AE-0B76-1777401BB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4" y="2011010"/>
            <a:ext cx="5634567" cy="393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7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7782425-A570-C145-7CE2-7A424593C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520" y="541867"/>
            <a:ext cx="4790261" cy="685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A34896C-7181-3DE5-1BC0-0BE5489C7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92" y="541867"/>
            <a:ext cx="479026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21138-52F8-1011-DFA5-90383E5D6910}"/>
              </a:ext>
            </a:extLst>
          </p:cNvPr>
          <p:cNvSpPr txBox="1"/>
          <p:nvPr/>
        </p:nvSpPr>
        <p:spPr>
          <a:xfrm>
            <a:off x="2576352" y="1478177"/>
            <a:ext cx="8582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천교육자람" panose="02000503000000000000" pitchFamily="2" charset="-127"/>
                <a:ea typeface="인천교육자람" panose="02000503000000000000" pitchFamily="2" charset="-127"/>
              </a:rPr>
              <a:t>꽃쌤의</a:t>
            </a:r>
            <a:r>
              <a:rPr lang="ko-KR" altLang="en-US" sz="9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9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인천교육자람" panose="02000503000000000000" pitchFamily="2" charset="-127"/>
                <a:ea typeface="인천교육자람" panose="02000503000000000000" pitchFamily="2" charset="-127"/>
              </a:rPr>
              <a:t>랜선교실</a:t>
            </a:r>
            <a:endParaRPr lang="ko-KR" altLang="en-US" sz="9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인천교육자람" panose="02000503000000000000" pitchFamily="2" charset="-127"/>
              <a:ea typeface="인천교육자람" panose="020005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250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1CD21B0-9F9B-2BC5-BADB-D1B2B1CB6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1" y="3108900"/>
            <a:ext cx="3103820" cy="216799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EB841C3-BCF8-66AE-0B76-1777401BB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1" y="1108152"/>
            <a:ext cx="3103820" cy="2167995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5E54D78C-045A-8DEE-1D41-643DD4B56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422" y="1537412"/>
            <a:ext cx="3520817" cy="245926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E6D1B05-DB58-37FE-A891-B8996D90C6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422" y="3632224"/>
            <a:ext cx="3520816" cy="245926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143CB9B-6BDC-A261-8267-2AC831E61A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27" y="1666195"/>
            <a:ext cx="2589052" cy="37066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12CDB02-50F0-D7DB-0813-99E37984EA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939" y="1657497"/>
            <a:ext cx="2589052" cy="370662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CBE48F9-92E6-C32D-7458-6351939633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0" y="4953595"/>
            <a:ext cx="3103821" cy="21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65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</Words>
  <Application>Microsoft Office PowerPoint</Application>
  <PresentationFormat>와이드스크린</PresentationFormat>
  <Paragraphs>1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맑은 고딕</vt:lpstr>
      <vt:lpstr>인천교육자람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mas</dc:creator>
  <cp:lastModifiedBy>mas</cp:lastModifiedBy>
  <cp:revision>8</cp:revision>
  <dcterms:created xsi:type="dcterms:W3CDTF">2024-02-21T15:21:05Z</dcterms:created>
  <dcterms:modified xsi:type="dcterms:W3CDTF">2024-03-19T10:45:37Z</dcterms:modified>
</cp:coreProperties>
</file>