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8B0448-8E8F-775F-3A24-7470D819C5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875F46D-DC8F-5D14-4B60-F91C0ABFD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69ABBB8-8032-93FE-C439-4BC283D75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1C20-BF97-400D-8B8F-B798F334F64E}" type="datetimeFigureOut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67FA9A1-ED6C-3EC4-E1B4-CF0A81D99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E25B991-2DF2-F260-3040-3C87424B9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6BD7-FC5F-4C22-B730-464F709FC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531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3F93210-F7F5-0D27-E14E-FD33049B3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E9C935D-D9D6-1ECB-F74B-ACCB58A8DF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A8AD1EF-4D37-A175-3A7D-C71637807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1C20-BF97-400D-8B8F-B798F334F64E}" type="datetimeFigureOut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4F1DABE-C22F-4014-6F07-707015CD2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F9152E0-6EDB-85E5-DD81-4D05A247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6BD7-FC5F-4C22-B730-464F709FC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159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954A959-ED22-A53E-33D7-A61069157D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0861F89-8A4B-03FC-4A7E-7B2D4F5C95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16BD4E8-8510-F9EF-2C0C-360EB61C0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1C20-BF97-400D-8B8F-B798F334F64E}" type="datetimeFigureOut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904B37-F4DE-E8CA-82AD-F0685EDC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370E83-BCA3-A722-8C64-8FC42A17D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6BD7-FC5F-4C22-B730-464F709FC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803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0AD872-2F47-24E7-A308-19BA03283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4EEE010-04A3-425C-784F-7F1F80A45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F8D2795-4A56-44AF-2DA8-E1C1D0ACB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1C20-BF97-400D-8B8F-B798F334F64E}" type="datetimeFigureOut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3DCD3A6-7811-5BFE-9DDE-55A984E4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FDAD27C-2BD5-A4EA-783E-6DCB174E5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6BD7-FC5F-4C22-B730-464F709FC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92231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82E0BBE-985C-9CFB-2063-D9D419985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519D413-8BEB-EDAD-DD15-A47F830558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EEBE4A7-5645-87C1-4A1C-6BE482F50F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1C20-BF97-400D-8B8F-B798F334F64E}" type="datetimeFigureOut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86FE058-EB24-3198-458A-4EADAD637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15141D8-C661-1125-F8A1-AA6DC5C2E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6BD7-FC5F-4C22-B730-464F709FC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0056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FC04BE-60B8-326C-2B1D-77DFEA1C3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131E79C-C412-16F5-C018-5430ABFCEA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17F3638-CDB2-6AD5-7BD4-52BD5DACA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D4B8CAA-0252-4976-46D3-5E20921A9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1C20-BF97-400D-8B8F-B798F334F64E}" type="datetimeFigureOut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04D6D8E-776D-6685-CD38-1D2B9F29B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D3201AB-625E-FD9B-B644-D33BA00B1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6BD7-FC5F-4C22-B730-464F709FC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9001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3228A0-F93B-627E-E89F-E21AA9393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54CAB79-B6C9-186F-71F3-726587EA7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46E15FD-3CFB-4893-77A0-1FCC14C1F3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28AD4B0-2AD1-8FF3-7D3E-8AA9F715F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D10AE678-88D3-A47A-A810-45BF7FA827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66B51204-B23E-18EE-27F6-94EB4C36C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1C20-BF97-400D-8B8F-B798F334F64E}" type="datetimeFigureOut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43E6C15-C8C4-0BA0-5E27-E2BD2FFE2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A09D5F8-5D8D-4473-3DC9-6520AE29C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6BD7-FC5F-4C22-B730-464F709FC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123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839E03-0CD9-D881-66B2-F45EA76BB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8A3C98C-AC69-3CB7-47D7-964E3356F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1C20-BF97-400D-8B8F-B798F334F64E}" type="datetimeFigureOut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1F173B8-B022-9A1E-7A7E-23C2DD20E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019C52B-DF10-872F-37DC-B5EB91A7E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6BD7-FC5F-4C22-B730-464F709FC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2297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118333EF-95EA-D16C-3B38-8FE961370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1C20-BF97-400D-8B8F-B798F334F64E}" type="datetimeFigureOut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E988D34-FC1F-576D-23FD-1D1095289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CD03DD5-C46A-42E5-BE5D-5FF7ABE1C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6BD7-FC5F-4C22-B730-464F709FC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3111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7D43D0-E06C-0AB8-9026-D46147AF9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409681A-84BC-85BE-888D-3B0C5E06EE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791E2EF-66AC-B5D5-11B4-3CAEF74173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4DA8E90-2A68-FF58-0234-4103DAF06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1C20-BF97-400D-8B8F-B798F334F64E}" type="datetimeFigureOut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C451328-7683-6FC9-2FEE-0E199DEC4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2FBF52F-EA8E-07F9-6299-010FC2346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6BD7-FC5F-4C22-B730-464F709FC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8646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6D38997-03B2-E12D-554F-EF9608406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5F786F6-DE6D-7662-C4C9-FF7F9225BB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DED5C9E-8A35-BBB9-B33B-39593161D1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8511CB5-7765-0D46-4778-E82DAA1A9D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E1C20-BF97-400D-8B8F-B798F334F64E}" type="datetimeFigureOut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51215FB-0B78-C6D7-DE7A-5CFC88311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72C93B6-B2EE-8E05-360D-A2D32293F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26BD7-FC5F-4C22-B730-464F709FC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2428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5EBBCEF-06FD-C550-4F49-EB7FE114D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39DEC33-0900-4AE7-1511-F55636EB1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4A70B49-075A-C4CE-0849-7B775E4FBC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E1C20-BF97-400D-8B8F-B798F334F64E}" type="datetimeFigureOut">
              <a:rPr lang="ko-KR" altLang="en-US" smtClean="0"/>
              <a:t>2024-04-05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E01546-C2E4-724C-D566-5E5E5628E8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528FB1D-3681-D617-E3BE-0FDA0D032C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26BD7-FC5F-4C22-B730-464F709FCAC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4276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3369C2-C60D-B0BA-983A-12DB1EE86F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D153CB8-C03B-D671-4748-F178BD9506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967" y="1305654"/>
            <a:ext cx="3647968" cy="5222631"/>
          </a:xfrm>
          <a:prstGeom prst="rect">
            <a:avLst/>
          </a:prstGeom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D6BA3800-9D4E-1706-4DC6-12FD3EE717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935" y="1305653"/>
            <a:ext cx="3647968" cy="5222631"/>
          </a:xfrm>
          <a:prstGeom prst="rect">
            <a:avLst/>
          </a:prstGeom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E281D18C-19AF-E70B-F79C-C30CBDEBC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903" y="1305652"/>
            <a:ext cx="3647968" cy="5222631"/>
          </a:xfrm>
          <a:prstGeom prst="rect">
            <a:avLst/>
          </a:prstGeom>
        </p:spPr>
      </p:pic>
      <p:pic>
        <p:nvPicPr>
          <p:cNvPr id="12" name="그림 11">
            <a:extLst>
              <a:ext uri="{FF2B5EF4-FFF2-40B4-BE49-F238E27FC236}">
                <a16:creationId xmlns:a16="http://schemas.microsoft.com/office/drawing/2014/main" id="{BA619789-4148-2C6A-0534-181B3EB06D7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686" b="35899"/>
          <a:stretch/>
        </p:blipFill>
        <p:spPr>
          <a:xfrm>
            <a:off x="1588558" y="-1"/>
            <a:ext cx="9201150" cy="130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651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mas</dc:creator>
  <cp:lastModifiedBy>mas</cp:lastModifiedBy>
  <cp:revision>11</cp:revision>
  <dcterms:created xsi:type="dcterms:W3CDTF">2024-02-21T15:21:05Z</dcterms:created>
  <dcterms:modified xsi:type="dcterms:W3CDTF">2024-04-04T16:40:33Z</dcterms:modified>
</cp:coreProperties>
</file>