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A96CFB8-1C9B-F706-A0E0-801A11DB3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1729043"/>
            <a:ext cx="2933299" cy="41994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E8C2B-7BCC-8A70-802B-FE68ECE3C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02" y="1729044"/>
            <a:ext cx="2933298" cy="41994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3428FB2-7CD3-D111-02E2-0097373F1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36" y="1729045"/>
            <a:ext cx="2933297" cy="419946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FCB5234-E345-2A67-7670-721F2506C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0" y="1731057"/>
            <a:ext cx="2933296" cy="419946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mas</cp:lastModifiedBy>
  <cp:revision>9</cp:revision>
  <dcterms:created xsi:type="dcterms:W3CDTF">2024-02-21T15:21:05Z</dcterms:created>
  <dcterms:modified xsi:type="dcterms:W3CDTF">2024-05-02T23:10:29Z</dcterms:modified>
</cp:coreProperties>
</file>