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4" r:id="rId4"/>
    <p:sldId id="266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B0448-8E8F-775F-3A24-7470D819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75F46D-DC8F-5D14-4B60-F91C0ABFD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9ABBB8-8032-93FE-C439-4BC283D7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2024-06-14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7FA9A1-ED6C-3EC4-E1B4-CF0A81D9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25B991-2DF2-F260-3040-3C87424B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53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F93210-F7F5-0D27-E14E-FD33049B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9C935D-D9D6-1ECB-F74B-ACCB58A8D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8AD1EF-4D37-A175-3A7D-C716378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2024-06-14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F1DABE-C22F-4014-6F07-707015CD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9152E0-6EDB-85E5-DD81-4D05A247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59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54A959-ED22-A53E-33D7-A61069157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861F89-8A4B-03FC-4A7E-7B2D4F5C9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6BD4E8-8510-F9EF-2C0C-360EB61C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2024-06-14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904B37-F4DE-E8CA-82AD-F0685EDC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370E83-BCA3-A722-8C64-8FC42A17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03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0AD872-2F47-24E7-A308-19BA0328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EEE010-04A3-425C-784F-7F1F80A45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8D2795-4A56-44AF-2DA8-E1C1D0AC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2024-06-14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DCD3A6-7811-5BFE-9DDE-55A984E4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AD27C-2BD5-A4EA-783E-6DCB174E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23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2E0BBE-985C-9CFB-2063-D9D41998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19D413-8BEB-EDAD-DD15-A47F83055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EBE4A7-5645-87C1-4A1C-6BE482F5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2024-06-14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6FE058-EB24-3198-458A-4EADAD63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5141D8-C661-1125-F8A1-AA6DC5C2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05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FC04BE-60B8-326C-2B1D-77DFEA1C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31E79C-C412-16F5-C018-5430ABFCE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7F3638-CDB2-6AD5-7BD4-52BD5DACA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4B8CAA-0252-4976-46D3-5E20921A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2024-06-14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4D6D8E-776D-6685-CD38-1D2B9F29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3201AB-625E-FD9B-B644-D33BA00B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00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3228A0-F93B-627E-E89F-E21AA939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4CAB79-B6C9-186F-71F3-726587EA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6E15FD-3CFB-4893-77A0-1FCC14C1F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8AD4B0-2AD1-8FF3-7D3E-8AA9F715F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10AE678-88D3-A47A-A810-45BF7FA82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6B51204-B23E-18EE-27F6-94EB4C36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2024-06-14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3E6C15-C8C4-0BA0-5E27-E2BD2FFE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A09D5F8-5D8D-4473-3DC9-6520AE29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23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839E03-0CD9-D881-66B2-F45EA76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A3C98C-AC69-3CB7-47D7-964E3356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2024-06-14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F173B8-B022-9A1E-7A7E-23C2DD20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19C52B-DF10-872F-37DC-B5EB91A7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2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8333EF-95EA-D16C-3B38-8FE96137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2024-06-14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988D34-FC1F-576D-23FD-1D109528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D03DD5-C46A-42E5-BE5D-5FF7ABE1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11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7D43D0-E06C-0AB8-9026-D46147AF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09681A-84BC-85BE-888D-3B0C5E06E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91E2EF-66AC-B5D5-11B4-3CAEF7417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4DA8E90-2A68-FF58-0234-4103DAF0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2024-06-14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451328-7683-6FC9-2FEE-0E199DEC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FBF52F-EA8E-07F9-6299-010FC234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64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D38997-03B2-E12D-554F-EF960840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5F786F6-DE6D-7662-C4C9-FF7F9225B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ED5C9E-8A35-BBB9-B33B-39593161D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511CB5-7765-0D46-4778-E82DAA1A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2024-06-14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1215FB-0B78-C6D7-DE7A-5CFC8831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2C93B6-B2EE-8E05-360D-A2D32293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42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5EBBCEF-06FD-C550-4F49-EB7FE114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9DEC33-0900-4AE7-1511-F55636EB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A70B49-075A-C4CE-0849-7B775E4FB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1C20-BF97-400D-8B8F-B798F334F64E}" type="datetimeFigureOut">
              <a:rPr lang="ko-KR" altLang="en-US" smtClean="0"/>
              <a:t>2024-06-14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E01546-C2E4-724C-D566-5E5E5628E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28FB1D-3681-D617-E3BE-0FDA0D032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2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D9368DF-0E63-0A40-6CA5-FE33E667A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60" y="2345266"/>
            <a:ext cx="2134568" cy="305596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3CC5213-ABF2-0A9C-C35C-8D5F74CD0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84" y="2345266"/>
            <a:ext cx="2134568" cy="305596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0992948-0C02-BB35-AA88-535E3142BB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24" y="2345266"/>
            <a:ext cx="2134568" cy="305596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F2476D-D221-E866-AC4A-D2F5A3FE26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44" y="2345266"/>
            <a:ext cx="2134568" cy="305596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E2A8BA6-7C81-21B4-1B48-137F21E102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48" y="2345266"/>
            <a:ext cx="2134567" cy="305596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0A8C8F0-08A6-8088-3780-26527725DC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9" y="2345268"/>
            <a:ext cx="2134567" cy="30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D9368DF-0E63-0A40-6CA5-FE33E667A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86" y="724377"/>
            <a:ext cx="4192212" cy="600180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3CC5213-ABF2-0A9C-C35C-8D5F74CD0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510" y="724377"/>
            <a:ext cx="4192212" cy="600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2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1E6EC02-2AB5-86BA-32DD-447784BCB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439" y="743041"/>
            <a:ext cx="4192212" cy="6001801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14A9FD4-03B7-1902-2C9B-60BB06111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44" y="743041"/>
            <a:ext cx="4192210" cy="60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13F1A8A-CF31-8A98-1AC7-F1EA8072E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38" y="716436"/>
            <a:ext cx="4192212" cy="600180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98AD580-245D-1814-81CD-0CF40AACB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62" y="716438"/>
            <a:ext cx="4192210" cy="600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18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Office PowerPoint</Application>
  <PresentationFormat>와이드스크린</PresentationFormat>
  <Paragraphs>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mas</dc:creator>
  <cp:lastModifiedBy>mas</cp:lastModifiedBy>
  <cp:revision>10</cp:revision>
  <dcterms:created xsi:type="dcterms:W3CDTF">2024-02-21T15:21:05Z</dcterms:created>
  <dcterms:modified xsi:type="dcterms:W3CDTF">2024-06-14T07:23:48Z</dcterms:modified>
</cp:coreProperties>
</file>