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70" r:id="rId5"/>
    <p:sldId id="268" r:id="rId6"/>
    <p:sldId id="27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0BAA05E-EF3F-D761-187B-A60A1CE8A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18" y="435096"/>
            <a:ext cx="5811468" cy="405926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3701B47-E0CD-B766-FF9E-913A746AA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79" y="3429000"/>
            <a:ext cx="5332252" cy="37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6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D7017A9-918A-3992-F8A2-1CF06058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88" y="652825"/>
            <a:ext cx="5536898" cy="365334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B82A126-721D-8E10-CF6E-59A610F56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95" y="3429000"/>
            <a:ext cx="5597284" cy="390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6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1721A97-A5BD-61C6-7893-DF4CB92AC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71" y="4157133"/>
            <a:ext cx="4755924" cy="332197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72E58BC-15AA-33D8-5ADF-B76EB44AB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43" y="1305652"/>
            <a:ext cx="4755924" cy="33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2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63D60FB-6FC0-5009-838C-1B53E704A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08" y="3490513"/>
            <a:ext cx="5056983" cy="353226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6F4E9F0-C2D9-866C-5D94-C17BA1294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48" y="899712"/>
            <a:ext cx="5402904" cy="37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989FD11-24B2-14C9-2464-C5AB1AEF7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40" y="3496733"/>
            <a:ext cx="5006115" cy="349673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89C5F00-E50C-EDE0-41E5-A48ACB8F2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45" y="1110915"/>
            <a:ext cx="5006110" cy="349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3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790BBF5-6AD2-A41C-36E2-45759C789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66" y="3668524"/>
            <a:ext cx="5083509" cy="355079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88C064C-FD79-F82F-EBB0-3061D2F41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86" y="952121"/>
            <a:ext cx="4846443" cy="33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mas</cp:lastModifiedBy>
  <cp:revision>12</cp:revision>
  <dcterms:created xsi:type="dcterms:W3CDTF">2024-02-21T15:21:05Z</dcterms:created>
  <dcterms:modified xsi:type="dcterms:W3CDTF">2024-07-12T04:45:13Z</dcterms:modified>
</cp:coreProperties>
</file>