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91126E-04CA-2776-5F06-E8761840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5" y="1841204"/>
            <a:ext cx="2797153" cy="39566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F9C634-54D4-EEBA-5564-450DBC60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8" y="1841205"/>
            <a:ext cx="2797153" cy="39566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D46BABA-13F3-4411-D66D-84375B843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02" y="1841205"/>
            <a:ext cx="2797153" cy="39566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7B22DBB-F227-8DBD-467D-2A6E7DC5D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43" y="1841205"/>
            <a:ext cx="2797153" cy="39566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09EB5EE-9508-EC9B-A7E5-22B59B9AF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57" y="1841205"/>
            <a:ext cx="2797153" cy="39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4DFFA12-1CE4-06CA-C6E7-090773A0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8" y="2099733"/>
            <a:ext cx="2885038" cy="40809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330997-11B7-2A29-1263-83652A5D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3" y="2099733"/>
            <a:ext cx="2885038" cy="40809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A399367-E20E-9B16-CD37-27746A86C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49" y="2099732"/>
            <a:ext cx="2885038" cy="408093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67335DF-EC52-5E59-9CC3-B5B296A70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23" y="2099733"/>
            <a:ext cx="2885038" cy="408093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911FA04-0867-51B1-3D05-5936E5069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48" y="2099733"/>
            <a:ext cx="2885037" cy="40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FB99DC9-D117-3A0A-D94A-A537043DB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07" y="1229548"/>
            <a:ext cx="2361457" cy="33403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F0C9E5A-526D-EEE1-ABC7-A991ECE06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1" y="1229549"/>
            <a:ext cx="2361457" cy="33403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C6A052-3E99-8039-AAB7-DB49AF33C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1229550"/>
            <a:ext cx="2361457" cy="33403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1AC3661-FBC8-FE2E-1F3B-6D83590A1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26" y="1229549"/>
            <a:ext cx="2361457" cy="334031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539646-7D15-46F4-5D9C-89C748E5E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54" y="1208516"/>
            <a:ext cx="2361456" cy="334031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2FB07E7-2F8C-3EB3-D191-675E4EF08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6" y="3705193"/>
            <a:ext cx="2489359" cy="352123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F75514-7C3E-491E-58E1-3EE6D2BF7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6" y="3705192"/>
            <a:ext cx="2489358" cy="352123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E821905-27FF-4D7D-62D1-D8F661B815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54" y="3705194"/>
            <a:ext cx="2489358" cy="352123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5AA7EE-F410-9E59-07E0-B9FA1EDCB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88" y="3705194"/>
            <a:ext cx="2489358" cy="3521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1F39763-9927-0FA2-5673-1AE9DD02A9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48" y="3705194"/>
            <a:ext cx="2489358" cy="35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Junhyun Park</cp:lastModifiedBy>
  <cp:revision>12</cp:revision>
  <dcterms:created xsi:type="dcterms:W3CDTF">2024-02-21T15:21:05Z</dcterms:created>
  <dcterms:modified xsi:type="dcterms:W3CDTF">2024-08-20T10:01:04Z</dcterms:modified>
</cp:coreProperties>
</file>