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21138-52F8-1011-DFA5-90383E5D6910}"/>
              </a:ext>
            </a:extLst>
          </p:cNvPr>
          <p:cNvSpPr txBox="1"/>
          <p:nvPr/>
        </p:nvSpPr>
        <p:spPr>
          <a:xfrm>
            <a:off x="2716052" y="4514801"/>
            <a:ext cx="858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천교육자람" panose="02000503000000000000" pitchFamily="2" charset="-127"/>
                <a:ea typeface="인천교육자람" panose="02000503000000000000" pitchFamily="2" charset="-127"/>
              </a:rPr>
              <a:t>꽃쌤의</a:t>
            </a:r>
            <a:r>
              <a:rPr lang="ko-KR" altLang="en-US" sz="9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9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천교육자람" panose="02000503000000000000" pitchFamily="2" charset="-127"/>
                <a:ea typeface="인천교육자람" panose="02000503000000000000" pitchFamily="2" charset="-127"/>
              </a:rPr>
              <a:t>랜선교실</a:t>
            </a:r>
            <a:endParaRPr lang="ko-KR" altLang="en-US" sz="9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천교육자람" panose="02000503000000000000" pitchFamily="2" charset="-127"/>
              <a:ea typeface="인천교육자람" panose="02000503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1643BE-8669-472C-1919-B1EE820C3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3" y="1305652"/>
            <a:ext cx="3878273" cy="555234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576706A-E7AE-040D-8F26-C71CE141F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2" y="1305652"/>
            <a:ext cx="3878273" cy="55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</Words>
  <Application>Microsoft Office PowerPoint</Application>
  <PresentationFormat>와이드스크린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인천교육자람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Junhyun Park</cp:lastModifiedBy>
  <cp:revision>9</cp:revision>
  <dcterms:created xsi:type="dcterms:W3CDTF">2024-02-21T15:21:05Z</dcterms:created>
  <dcterms:modified xsi:type="dcterms:W3CDTF">2024-08-30T06:54:47Z</dcterms:modified>
</cp:coreProperties>
</file>