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0B1F11D-F514-A742-F3FA-802B1B418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4" y="-476580"/>
            <a:ext cx="3849326" cy="55109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7A2BEA-3142-FCEB-3427-D9FFFBF46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5" y="2709332"/>
            <a:ext cx="3282217" cy="469900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7724A27-2BFB-36CC-4932-BFD593B7A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03" y="2210693"/>
            <a:ext cx="3849326" cy="551090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A0F412D-F928-E62A-7564-1C9403177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66" y="-90029"/>
            <a:ext cx="3910664" cy="55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Junhyun Park</cp:lastModifiedBy>
  <cp:revision>9</cp:revision>
  <dcterms:created xsi:type="dcterms:W3CDTF">2024-02-21T15:21:05Z</dcterms:created>
  <dcterms:modified xsi:type="dcterms:W3CDTF">2024-08-22T09:12:18Z</dcterms:modified>
</cp:coreProperties>
</file>