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18B0448-8E8F-775F-3A24-7470D819C5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875F46D-DC8F-5D14-4B60-F91C0ABFDC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69ABBB8-8032-93FE-C439-4BC283D75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E1C20-BF97-400D-8B8F-B798F334F64E}" type="datetimeFigureOut">
              <a:rPr lang="ko-KR" altLang="en-US" smtClean="0"/>
              <a:t>2024-08-30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67FA9A1-ED6C-3EC4-E1B4-CF0A81D99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E25B991-2DF2-F260-3040-3C87424B9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26BD7-FC5F-4C22-B730-464F709FCA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6531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3F93210-F7F5-0D27-E14E-FD33049B3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E9C935D-D9D6-1ECB-F74B-ACCB58A8DF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A8AD1EF-4D37-A175-3A7D-C71637807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E1C20-BF97-400D-8B8F-B798F334F64E}" type="datetimeFigureOut">
              <a:rPr lang="ko-KR" altLang="en-US" smtClean="0"/>
              <a:t>2024-08-30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4F1DABE-C22F-4014-6F07-707015CD2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F9152E0-6EDB-85E5-DD81-4D05A247F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26BD7-FC5F-4C22-B730-464F709FCA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1595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F954A959-ED22-A53E-33D7-A61069157D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10861F89-8A4B-03FC-4A7E-7B2D4F5C9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16BD4E8-8510-F9EF-2C0C-360EB61C0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E1C20-BF97-400D-8B8F-B798F334F64E}" type="datetimeFigureOut">
              <a:rPr lang="ko-KR" altLang="en-US" smtClean="0"/>
              <a:t>2024-08-30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8904B37-F4DE-E8CA-82AD-F0685EDC5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8370E83-BCA3-A722-8C64-8FC42A17D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26BD7-FC5F-4C22-B730-464F709FCA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8037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40AD872-2F47-24E7-A308-19BA03283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4EEE010-04A3-425C-784F-7F1F80A45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F8D2795-4A56-44AF-2DA8-E1C1D0ACB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E1C20-BF97-400D-8B8F-B798F334F64E}" type="datetimeFigureOut">
              <a:rPr lang="ko-KR" altLang="en-US" smtClean="0"/>
              <a:t>2024-08-30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3DCD3A6-7811-5BFE-9DDE-55A984E45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FDAD27C-2BD5-A4EA-783E-6DCB174E5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26BD7-FC5F-4C22-B730-464F709FCA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2231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82E0BBE-985C-9CFB-2063-D9D419985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519D413-8BEB-EDAD-DD15-A47F83055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EEBE4A7-5645-87C1-4A1C-6BE482F50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E1C20-BF97-400D-8B8F-B798F334F64E}" type="datetimeFigureOut">
              <a:rPr lang="ko-KR" altLang="en-US" smtClean="0"/>
              <a:t>2024-08-30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86FE058-EB24-3198-458A-4EADAD637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15141D8-C661-1125-F8A1-AA6DC5C2E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26BD7-FC5F-4C22-B730-464F709FCA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0056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9FC04BE-60B8-326C-2B1D-77DFEA1C3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131E79C-C412-16F5-C018-5430ABFCEA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17F3638-CDB2-6AD5-7BD4-52BD5DACA6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D4B8CAA-0252-4976-46D3-5E20921A9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E1C20-BF97-400D-8B8F-B798F334F64E}" type="datetimeFigureOut">
              <a:rPr lang="ko-KR" altLang="en-US" smtClean="0"/>
              <a:t>2024-08-30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04D6D8E-776D-6685-CD38-1D2B9F29B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D3201AB-625E-FD9B-B644-D33BA00B1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26BD7-FC5F-4C22-B730-464F709FCA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9001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E3228A0-F93B-627E-E89F-E21AA9393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54CAB79-B6C9-186F-71F3-726587EA7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46E15FD-3CFB-4893-77A0-1FCC14C1F3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28AD4B0-2AD1-8FF3-7D3E-8AA9F715FC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D10AE678-88D3-A47A-A810-45BF7FA827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66B51204-B23E-18EE-27F6-94EB4C36C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E1C20-BF97-400D-8B8F-B798F334F64E}" type="datetimeFigureOut">
              <a:rPr lang="ko-KR" altLang="en-US" smtClean="0"/>
              <a:t>2024-08-30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343E6C15-C8C4-0BA0-5E27-E2BD2FFE2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AA09D5F8-5D8D-4473-3DC9-6520AE29C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26BD7-FC5F-4C22-B730-464F709FCA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1237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1839E03-0CD9-D881-66B2-F45EA76BB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8A3C98C-AC69-3CB7-47D7-964E3356F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E1C20-BF97-400D-8B8F-B798F334F64E}" type="datetimeFigureOut">
              <a:rPr lang="ko-KR" altLang="en-US" smtClean="0"/>
              <a:t>2024-08-30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71F173B8-B022-9A1E-7A7E-23C2DD20E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019C52B-DF10-872F-37DC-B5EB91A7E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26BD7-FC5F-4C22-B730-464F709FCA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2297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118333EF-95EA-D16C-3B38-8FE961370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E1C20-BF97-400D-8B8F-B798F334F64E}" type="datetimeFigureOut">
              <a:rPr lang="ko-KR" altLang="en-US" smtClean="0"/>
              <a:t>2024-08-30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2E988D34-FC1F-576D-23FD-1D1095289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CD03DD5-C46A-42E5-BE5D-5FF7ABE1C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26BD7-FC5F-4C22-B730-464F709FCA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3111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B7D43D0-E06C-0AB8-9026-D46147AF9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409681A-84BC-85BE-888D-3B0C5E06E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791E2EF-66AC-B5D5-11B4-3CAEF74173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4DA8E90-2A68-FF58-0234-4103DAF06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E1C20-BF97-400D-8B8F-B798F334F64E}" type="datetimeFigureOut">
              <a:rPr lang="ko-KR" altLang="en-US" smtClean="0"/>
              <a:t>2024-08-30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C451328-7683-6FC9-2FEE-0E199DEC4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2FBF52F-EA8E-07F9-6299-010FC2346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26BD7-FC5F-4C22-B730-464F709FCA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8646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6D38997-03B2-E12D-554F-EF9608406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5F786F6-DE6D-7662-C4C9-FF7F9225B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ED5C9E-8A35-BBB9-B33B-39593161D1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8511CB5-7765-0D46-4778-E82DAA1A9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E1C20-BF97-400D-8B8F-B798F334F64E}" type="datetimeFigureOut">
              <a:rPr lang="ko-KR" altLang="en-US" smtClean="0"/>
              <a:t>2024-08-30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51215FB-0B78-C6D7-DE7A-5CFC88311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72C93B6-B2EE-8E05-360D-A2D32293F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26BD7-FC5F-4C22-B730-464F709FCA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2428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B5EBBCEF-06FD-C550-4F49-EB7FE114D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39DEC33-0900-4AE7-1511-F55636EB1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4A70B49-075A-C4CE-0849-7B775E4FBC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E1C20-BF97-400D-8B8F-B798F334F64E}" type="datetimeFigureOut">
              <a:rPr lang="ko-KR" altLang="en-US" smtClean="0"/>
              <a:t>2024-08-30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1E01546-C2E4-724C-D566-5E5E5628E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528FB1D-3681-D617-E3BE-0FDA0D032C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26BD7-FC5F-4C22-B730-464F709FCA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4276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369C2-C60D-B0BA-983A-12DB1EE86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BA619789-4148-2C6A-0534-181B3EB06D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86" b="35899"/>
          <a:stretch/>
        </p:blipFill>
        <p:spPr>
          <a:xfrm>
            <a:off x="1588558" y="-1"/>
            <a:ext cx="9201150" cy="1305653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2177A3F-6C74-9979-B010-3D2D14657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232" y="2507495"/>
            <a:ext cx="2160600" cy="309323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D03238CC-61EC-8DD4-D75A-CB23D63E60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309" y="2968184"/>
            <a:ext cx="2160600" cy="309323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FFCAC269-A428-B4BA-09FD-B2C6AA6527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433" y="2704590"/>
            <a:ext cx="2160599" cy="3093233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8CA42F9D-ED34-C714-DB0E-D474454B5C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557" y="2444616"/>
            <a:ext cx="2160599" cy="3093232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8E92455C-6BF4-C69E-C3B3-1570FFFE98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53" y="2507495"/>
            <a:ext cx="2160599" cy="3093232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1BDD1A88-B305-FFD4-B8D5-2417212FCC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316" y="2543793"/>
            <a:ext cx="1973881" cy="282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7736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0</Words>
  <Application>Microsoft Office PowerPoint</Application>
  <PresentationFormat>와이드스크린</PresentationFormat>
  <Paragraphs>0</Paragraphs>
  <Slides>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4" baseType="lpstr">
      <vt:lpstr>맑은 고딕</vt:lpstr>
      <vt:lpstr>Arial</vt:lpstr>
      <vt:lpstr>Office 테마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mas</dc:creator>
  <cp:lastModifiedBy>Junhyun Park</cp:lastModifiedBy>
  <cp:revision>11</cp:revision>
  <dcterms:created xsi:type="dcterms:W3CDTF">2024-02-21T15:21:05Z</dcterms:created>
  <dcterms:modified xsi:type="dcterms:W3CDTF">2024-08-30T06:55:29Z</dcterms:modified>
</cp:coreProperties>
</file>