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38AB676-6D87-6469-273E-F6BD4AB5D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36" y="3823615"/>
            <a:ext cx="2414573" cy="345683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BA9BBA-40BE-B570-1971-CCD09D56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0" y="3772815"/>
            <a:ext cx="2414572" cy="34568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671B6C3-D827-FD82-AB40-AF1AEB71E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2" y="3772815"/>
            <a:ext cx="2414572" cy="34568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5750189-CE30-2AE4-B19C-D5221ED2A7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318" b="28857"/>
          <a:stretch/>
        </p:blipFill>
        <p:spPr>
          <a:xfrm>
            <a:off x="2414395" y="3752951"/>
            <a:ext cx="2042569" cy="145626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0F5E4C-5A61-A396-9251-1F81CD2EEE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8" r="-4193" b="13383"/>
          <a:stretch/>
        </p:blipFill>
        <p:spPr>
          <a:xfrm>
            <a:off x="94069" y="5448281"/>
            <a:ext cx="1506587" cy="105637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9C65EC7-6E21-ED01-32B7-76E978FE83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r="4883" b="13382"/>
          <a:stretch/>
        </p:blipFill>
        <p:spPr>
          <a:xfrm>
            <a:off x="1130174" y="4603250"/>
            <a:ext cx="1375344" cy="106245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F789EE2-3CC1-278E-20CC-DC29AF1339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588" r="-4193" b="15000"/>
          <a:stretch/>
        </p:blipFill>
        <p:spPr>
          <a:xfrm>
            <a:off x="2328815" y="5543529"/>
            <a:ext cx="1506586" cy="91938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8393516-BCD8-2EB3-5246-CCB83CEED6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 t="36471" r="1080" b="17352"/>
          <a:stretch/>
        </p:blipFill>
        <p:spPr>
          <a:xfrm>
            <a:off x="-61784" y="3829864"/>
            <a:ext cx="1436276" cy="95590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099D44B-3A04-017C-01F0-4F76CD419B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57" y="1161590"/>
            <a:ext cx="2684915" cy="384387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89030D9-5878-3BF0-0F7F-D2D9BC4EF9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4" y="1141768"/>
            <a:ext cx="2164483" cy="309879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D8B23C2-CB7A-CC25-7965-22419A7030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68" y="1141769"/>
            <a:ext cx="2164482" cy="309879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8270969-58B9-1346-6996-F7B2B86C67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36" y="1141770"/>
            <a:ext cx="2164482" cy="309879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8D4BFCBB-50CF-F2AE-6735-91C020FE6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95" y="1141770"/>
            <a:ext cx="2164482" cy="30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Junhyun Park</cp:lastModifiedBy>
  <cp:revision>12</cp:revision>
  <dcterms:created xsi:type="dcterms:W3CDTF">2024-02-21T15:21:05Z</dcterms:created>
  <dcterms:modified xsi:type="dcterms:W3CDTF">2024-09-03T02:42:44Z</dcterms:modified>
</cp:coreProperties>
</file>