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937218F-26F6-DA19-B414-A2098FD57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19" y="1678185"/>
            <a:ext cx="3721954" cy="497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D5DEA7E-8B92-2561-E4E2-8998D497C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05" y="1678185"/>
            <a:ext cx="3721954" cy="497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7AC6672-A635-45EB-3CBC-EA50AACF8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0" y="1678185"/>
            <a:ext cx="3721954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고싱 고</cp:lastModifiedBy>
  <cp:revision>9</cp:revision>
  <dcterms:created xsi:type="dcterms:W3CDTF">2024-02-21T15:21:05Z</dcterms:created>
  <dcterms:modified xsi:type="dcterms:W3CDTF">2024-11-12T15:35:16Z</dcterms:modified>
</cp:coreProperties>
</file>