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8B0448-8E8F-775F-3A24-7470D819C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875F46D-DC8F-5D14-4B60-F91C0ABFD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9ABBB8-8032-93FE-C439-4BC283D75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7FA9A1-ED6C-3EC4-E1B4-CF0A81D99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25B991-2DF2-F260-3040-3C87424B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53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F93210-F7F5-0D27-E14E-FD33049B3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E9C935D-D9D6-1ECB-F74B-ACCB58A8D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8AD1EF-4D37-A175-3A7D-C7163780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F1DABE-C22F-4014-6F07-707015CD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9152E0-6EDB-85E5-DD81-4D05A247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59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954A959-ED22-A53E-33D7-A61069157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861F89-8A4B-03FC-4A7E-7B2D4F5C9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6BD4E8-8510-F9EF-2C0C-360EB61C0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904B37-F4DE-E8CA-82AD-F0685EDC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370E83-BCA3-A722-8C64-8FC42A17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803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0AD872-2F47-24E7-A308-19BA03283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EEE010-04A3-425C-784F-7F1F80A45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8D2795-4A56-44AF-2DA8-E1C1D0AC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DCD3A6-7811-5BFE-9DDE-55A984E4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DAD27C-2BD5-A4EA-783E-6DCB174E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23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2E0BBE-985C-9CFB-2063-D9D419985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19D413-8BEB-EDAD-DD15-A47F83055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EBE4A7-5645-87C1-4A1C-6BE482F5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6FE058-EB24-3198-458A-4EADAD63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15141D8-C661-1125-F8A1-AA6DC5C2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005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FC04BE-60B8-326C-2B1D-77DFEA1C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31E79C-C412-16F5-C018-5430ABFCE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17F3638-CDB2-6AD5-7BD4-52BD5DACA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4B8CAA-0252-4976-46D3-5E20921A9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4D6D8E-776D-6685-CD38-1D2B9F29B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3201AB-625E-FD9B-B644-D33BA00B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900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3228A0-F93B-627E-E89F-E21AA9393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4CAB79-B6C9-186F-71F3-726587EA7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6E15FD-3CFB-4893-77A0-1FCC14C1F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28AD4B0-2AD1-8FF3-7D3E-8AA9F715F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10AE678-88D3-A47A-A810-45BF7FA82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6B51204-B23E-18EE-27F6-94EB4C36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43E6C15-C8C4-0BA0-5E27-E2BD2FFE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A09D5F8-5D8D-4473-3DC9-6520AE29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123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839E03-0CD9-D881-66B2-F45EA76B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8A3C98C-AC69-3CB7-47D7-964E3356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1F173B8-B022-9A1E-7A7E-23C2DD20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19C52B-DF10-872F-37DC-B5EB91A7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2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18333EF-95EA-D16C-3B38-8FE961370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E988D34-FC1F-576D-23FD-1D109528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CD03DD5-C46A-42E5-BE5D-5FF7ABE1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11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7D43D0-E06C-0AB8-9026-D46147AF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09681A-84BC-85BE-888D-3B0C5E06E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791E2EF-66AC-B5D5-11B4-3CAEF7417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4DA8E90-2A68-FF58-0234-4103DAF0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451328-7683-6FC9-2FEE-0E199DEC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2FBF52F-EA8E-07F9-6299-010FC234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64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D38997-03B2-E12D-554F-EF960840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5F786F6-DE6D-7662-C4C9-FF7F9225B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ED5C9E-8A35-BBB9-B33B-39593161D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511CB5-7765-0D46-4778-E82DAA1A9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51215FB-0B78-C6D7-DE7A-5CFC88311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2C93B6-B2EE-8E05-360D-A2D32293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42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5EBBCEF-06FD-C550-4F49-EB7FE114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39DEC33-0900-4AE7-1511-F55636EB1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A70B49-075A-C4CE-0849-7B775E4FB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E1C20-BF97-400D-8B8F-B798F334F64E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E01546-C2E4-724C-D566-5E5E5628E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28FB1D-3681-D617-E3BE-0FDA0D032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2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69C2-C60D-B0BA-983A-12DB1EE8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BA619789-4148-2C6A-0534-181B3EB0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B6374A9-48C3-B6B5-D79A-7B0D2BE3D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81" y="1376395"/>
            <a:ext cx="2328333" cy="232833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3868E1D-F9CE-64DA-84C6-BB0362F0C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33" y="4158302"/>
            <a:ext cx="2328333" cy="232833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C3915F2-FD76-A08A-0602-7FA464184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3" y="4097866"/>
            <a:ext cx="2328333" cy="2328333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45D72C2B-DCB2-59F0-3A93-3A7DFAAB12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34" y="3970204"/>
            <a:ext cx="2328333" cy="2328333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631A0796-260C-B9EE-8BB6-8859A4130B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438" y="1318351"/>
            <a:ext cx="2328333" cy="2328333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8D1D393-55C1-629A-F703-BD19F147AC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4" y="4097865"/>
            <a:ext cx="2328333" cy="232833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BF70FA0A-CB98-8076-15EB-1CECD89339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719" y="1318351"/>
            <a:ext cx="2328333" cy="232833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2E04F179-DFE6-11CB-358F-B91643476D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1233125"/>
            <a:ext cx="2328333" cy="232833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72B06602-E442-3885-DCD6-BC3CDAC7D2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389"/>
            <a:ext cx="2328333" cy="2328333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2583BBDD-F9EE-6E15-7F50-47A65B0A4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592" y="4204871"/>
            <a:ext cx="2328333" cy="232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73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7C0E8-6525-3F6B-25FB-540010FCB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5A321126-40C2-C732-EBC7-742779BABE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183D475-963E-1F4C-13C2-7AA194ABD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3" y="1168399"/>
            <a:ext cx="5487292" cy="548729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85709F0-7F33-1FF7-7790-041F8A8BA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33" y="1168399"/>
            <a:ext cx="5487292" cy="54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44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와이드스크린</PresentationFormat>
  <Paragraphs>0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mas</dc:creator>
  <cp:lastModifiedBy>고싱 고</cp:lastModifiedBy>
  <cp:revision>10</cp:revision>
  <dcterms:created xsi:type="dcterms:W3CDTF">2024-02-21T15:21:05Z</dcterms:created>
  <dcterms:modified xsi:type="dcterms:W3CDTF">2024-11-12T15:37:34Z</dcterms:modified>
</cp:coreProperties>
</file>