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8B0448-8E8F-775F-3A24-7470D819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75F46D-DC8F-5D14-4B60-F91C0ABFD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9ABBB8-8032-93FE-C439-4BC283D75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7FA9A1-ED6C-3EC4-E1B4-CF0A81D99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25B991-2DF2-F260-3040-3C87424B9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53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F93210-F7F5-0D27-E14E-FD33049B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9C935D-D9D6-1ECB-F74B-ACCB58A8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8AD1EF-4D37-A175-3A7D-C7163780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F1DABE-C22F-4014-6F07-707015CD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9152E0-6EDB-85E5-DD81-4D05A247F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5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54A959-ED22-A53E-33D7-A61069157D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861F89-8A4B-03FC-4A7E-7B2D4F5C9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6BD4E8-8510-F9EF-2C0C-360EB61C0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904B37-F4DE-E8CA-82AD-F0685EDC5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8370E83-BCA3-A722-8C64-8FC42A17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803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0AD872-2F47-24E7-A308-19BA03283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EEE010-04A3-425C-784F-7F1F80A45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8D2795-4A56-44AF-2DA8-E1C1D0AC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3DCD3A6-7811-5BFE-9DDE-55A984E45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FDAD27C-2BD5-A4EA-783E-6DCB174E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23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2E0BBE-985C-9CFB-2063-D9D419985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519D413-8BEB-EDAD-DD15-A47F8305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EBE4A7-5645-87C1-4A1C-6BE482F5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6FE058-EB24-3198-458A-4EADAD63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15141D8-C661-1125-F8A1-AA6DC5C2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005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C04BE-60B8-326C-2B1D-77DFEA1C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31E79C-C412-16F5-C018-5430ABFCEA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17F3638-CDB2-6AD5-7BD4-52BD5DACA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D4B8CAA-0252-4976-46D3-5E20921A9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04D6D8E-776D-6685-CD38-1D2B9F29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D3201AB-625E-FD9B-B644-D33BA00B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0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3228A0-F93B-627E-E89F-E21AA939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54CAB79-B6C9-186F-71F3-726587EA7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46E15FD-3CFB-4893-77A0-1FCC14C1F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28AD4B0-2AD1-8FF3-7D3E-8AA9F715F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10AE678-88D3-A47A-A810-45BF7FA82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6B51204-B23E-18EE-27F6-94EB4C36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43E6C15-C8C4-0BA0-5E27-E2BD2FFE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A09D5F8-5D8D-4473-3DC9-6520AE2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123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839E03-0CD9-D881-66B2-F45EA76B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8A3C98C-AC69-3CB7-47D7-964E3356F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1F173B8-B022-9A1E-7A7E-23C2DD20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19C52B-DF10-872F-37DC-B5EB91A7E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22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8333EF-95EA-D16C-3B38-8FE961370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E988D34-FC1F-576D-23FD-1D109528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CD03DD5-C46A-42E5-BE5D-5FF7ABE1C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311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7D43D0-E06C-0AB8-9026-D46147AF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409681A-84BC-85BE-888D-3B0C5E06E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791E2EF-66AC-B5D5-11B4-3CAEF74173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4DA8E90-2A68-FF58-0234-4103DAF0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451328-7683-6FC9-2FEE-0E199DEC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FBF52F-EA8E-07F9-6299-010FC234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864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D38997-03B2-E12D-554F-EF960840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5F786F6-DE6D-7662-C4C9-FF7F9225B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ED5C9E-8A35-BBB9-B33B-39593161D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8511CB5-7765-0D46-4778-E82DAA1A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51215FB-0B78-C6D7-DE7A-5CFC88311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2C93B6-B2EE-8E05-360D-A2D32293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242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5EBBCEF-06FD-C550-4F49-EB7FE114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39DEC33-0900-4AE7-1511-F55636EB1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A70B49-075A-C4CE-0849-7B775E4FBC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E1C20-BF97-400D-8B8F-B798F334F64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E01546-C2E4-724C-D566-5E5E5628E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528FB1D-3681-D617-E3BE-0FDA0D032C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6BD7-FC5F-4C22-B730-464F709FCA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42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369C2-C60D-B0BA-983A-12DB1EE8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BA619789-4148-2C6A-0534-181B3EB06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AFE244A6-36F8-C8A1-B19A-6120F8F30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9" t="2145" r="289" b="7567"/>
          <a:stretch/>
        </p:blipFill>
        <p:spPr>
          <a:xfrm rot="16423583">
            <a:off x="6209505" y="1742463"/>
            <a:ext cx="3866270" cy="447252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135800E-ABE1-60A7-1879-71236075CF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08" y="1501896"/>
            <a:ext cx="3866270" cy="495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7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AD9BE-5A93-0E13-8F99-B1FD9F89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33ACEBE-EDEC-9878-A087-D385A93C5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DB2DB65-24C0-F4BE-2946-AD8FEEE4D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09" y="2667000"/>
            <a:ext cx="4165548" cy="479213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D14A336-2290-B9DC-9CF0-2B322D3C4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640" y="652825"/>
            <a:ext cx="3740201" cy="479213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131D65C-5751-D512-13AA-B4C19D982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08" y="770468"/>
            <a:ext cx="3740201" cy="47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7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FFA7C-CFBF-18AB-4A9B-A15BD3EB4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E20701BE-D1D3-4841-A013-01728055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BB0595A-3A9D-2F1A-6F5E-6BB1A9EB4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59" y="1498270"/>
            <a:ext cx="3035846" cy="34925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9312E7C-696B-8C4F-5EFF-2AE6A6355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54" y="1498270"/>
            <a:ext cx="3035846" cy="34925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13DA1A34-9D6A-9E4B-278C-B6AFB428D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74" y="3337983"/>
            <a:ext cx="3035846" cy="34925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692C8EB-9250-1DEE-EEA3-D7C36E784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92" y="3337983"/>
            <a:ext cx="3108420" cy="357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8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D025B-3235-1FBE-F0C4-04E9B6014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81A410CD-C453-1BD6-9FAA-5FE495E7A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8225CE2-A907-E03F-B942-62D28C15A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01" y="1588004"/>
            <a:ext cx="4421655" cy="50867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74E3E01D-C310-5FC2-EC85-965270B8B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11" y="914399"/>
            <a:ext cx="4054922" cy="46648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AF7F043-EBCE-0C31-62C0-73A262F91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004"/>
            <a:ext cx="4421655" cy="508676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AAEA17A-621F-0996-CA82-E83CF40275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10" y="914398"/>
            <a:ext cx="4054922" cy="46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7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E683A-B18A-5958-378E-40B8327BB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D307DD2-9B70-A599-53C0-878AC7350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86" b="35899"/>
          <a:stretch/>
        </p:blipFill>
        <p:spPr>
          <a:xfrm>
            <a:off x="1588558" y="-1"/>
            <a:ext cx="9201150" cy="13056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0DFB50E1-2F54-0815-F259-13BA57049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01" y="1588004"/>
            <a:ext cx="4421655" cy="5086764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C818F73-667F-D47F-CC2F-4465FF277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11" y="914399"/>
            <a:ext cx="4054922" cy="4664867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EA45FD55-8359-BC6C-D8F2-F7ECBDC9A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004"/>
            <a:ext cx="4421655" cy="508676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46AD6BB-D7AF-2D27-B899-18502001E7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510" y="914398"/>
            <a:ext cx="4054922" cy="46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60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mas</dc:creator>
  <cp:lastModifiedBy>고싱 고</cp:lastModifiedBy>
  <cp:revision>10</cp:revision>
  <dcterms:created xsi:type="dcterms:W3CDTF">2024-02-21T15:21:05Z</dcterms:created>
  <dcterms:modified xsi:type="dcterms:W3CDTF">2024-11-29T05:55:19Z</dcterms:modified>
</cp:coreProperties>
</file>