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8B0448-8E8F-775F-3A24-7470D819C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875F46D-DC8F-5D14-4B60-F91C0ABFD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9ABBB8-8032-93FE-C439-4BC283D75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7FA9A1-ED6C-3EC4-E1B4-CF0A81D99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E25B991-2DF2-F260-3040-3C87424B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653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F93210-F7F5-0D27-E14E-FD33049B3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E9C935D-D9D6-1ECB-F74B-ACCB58A8D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A8AD1EF-4D37-A175-3A7D-C71637807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F1DABE-C22F-4014-6F07-707015CD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9152E0-6EDB-85E5-DD81-4D05A247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159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954A959-ED22-A53E-33D7-A61069157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0861F89-8A4B-03FC-4A7E-7B2D4F5C9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16BD4E8-8510-F9EF-2C0C-360EB61C0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904B37-F4DE-E8CA-82AD-F0685EDC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370E83-BCA3-A722-8C64-8FC42A17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03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0AD872-2F47-24E7-A308-19BA0328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EEE010-04A3-425C-784F-7F1F80A45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8D2795-4A56-44AF-2DA8-E1C1D0AC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DCD3A6-7811-5BFE-9DDE-55A984E4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DAD27C-2BD5-A4EA-783E-6DCB174E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23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2E0BBE-985C-9CFB-2063-D9D419985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19D413-8BEB-EDAD-DD15-A47F83055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EEBE4A7-5645-87C1-4A1C-6BE482F5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6FE058-EB24-3198-458A-4EADAD63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15141D8-C661-1125-F8A1-AA6DC5C2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05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FC04BE-60B8-326C-2B1D-77DFEA1C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131E79C-C412-16F5-C018-5430ABFCE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17F3638-CDB2-6AD5-7BD4-52BD5DACA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D4B8CAA-0252-4976-46D3-5E20921A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04D6D8E-776D-6685-CD38-1D2B9F29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3201AB-625E-FD9B-B644-D33BA00B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00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3228A0-F93B-627E-E89F-E21AA939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54CAB79-B6C9-186F-71F3-726587EA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6E15FD-3CFB-4893-77A0-1FCC14C1F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28AD4B0-2AD1-8FF3-7D3E-8AA9F715F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10AE678-88D3-A47A-A810-45BF7FA82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6B51204-B23E-18EE-27F6-94EB4C36C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43E6C15-C8C4-0BA0-5E27-E2BD2FFE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A09D5F8-5D8D-4473-3DC9-6520AE29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123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839E03-0CD9-D881-66B2-F45EA76B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A3C98C-AC69-3CB7-47D7-964E3356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1F173B8-B022-9A1E-7A7E-23C2DD20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19C52B-DF10-872F-37DC-B5EB91A7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29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18333EF-95EA-D16C-3B38-8FE961370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E988D34-FC1F-576D-23FD-1D109528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D03DD5-C46A-42E5-BE5D-5FF7ABE1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311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7D43D0-E06C-0AB8-9026-D46147AF9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09681A-84BC-85BE-888D-3B0C5E06E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791E2EF-66AC-B5D5-11B4-3CAEF7417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4DA8E90-2A68-FF58-0234-4103DAF06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C451328-7683-6FC9-2FEE-0E199DEC4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2FBF52F-EA8E-07F9-6299-010FC234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864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D38997-03B2-E12D-554F-EF960840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5F786F6-DE6D-7662-C4C9-FF7F9225B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ED5C9E-8A35-BBB9-B33B-39593161D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8511CB5-7765-0D46-4778-E82DAA1A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51215FB-0B78-C6D7-DE7A-5CFC88311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72C93B6-B2EE-8E05-360D-A2D32293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242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5EBBCEF-06FD-C550-4F49-EB7FE114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9DEC33-0900-4AE7-1511-F55636E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4A70B49-075A-C4CE-0849-7B775E4FB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E1C20-BF97-400D-8B8F-B798F334F64E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E01546-C2E4-724C-D566-5E5E5628E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8FB1D-3681-D617-E3BE-0FDA0D032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2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69C2-C60D-B0BA-983A-12DB1EE8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A619789-4148-2C6A-0534-181B3EB06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AB72B4D-D9F3-5EC5-B691-EBB306997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t="15062" r="4161" b="32346"/>
          <a:stretch/>
        </p:blipFill>
        <p:spPr>
          <a:xfrm>
            <a:off x="4447648" y="2442634"/>
            <a:ext cx="2648055" cy="197273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F1B201C-03E1-F1E8-F709-4FF2E5184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47" b="41494"/>
          <a:stretch/>
        </p:blipFill>
        <p:spPr>
          <a:xfrm rot="233629">
            <a:off x="3209426" y="1236557"/>
            <a:ext cx="5244707" cy="125221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EC2DC19-66A9-CBAC-9805-59BC0075D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5" t="20494" r="25947" b="32346"/>
          <a:stretch/>
        </p:blipFill>
        <p:spPr>
          <a:xfrm>
            <a:off x="5443680" y="4405074"/>
            <a:ext cx="1939053" cy="236653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C9A8AE8-164B-7F8F-6158-82FD5CBD7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t="7777" r="17552" b="17408"/>
          <a:stretch/>
        </p:blipFill>
        <p:spPr>
          <a:xfrm>
            <a:off x="7357507" y="3763006"/>
            <a:ext cx="1731112" cy="298026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1985623-8B44-1095-D465-F9890CE5B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9876" r="21195" b="14568"/>
          <a:stretch/>
        </p:blipFill>
        <p:spPr>
          <a:xfrm>
            <a:off x="1989928" y="4038597"/>
            <a:ext cx="1361810" cy="277706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793D2E9-416F-637B-CD04-0C0440270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11369" r="-484" b="23694"/>
          <a:stretch/>
        </p:blipFill>
        <p:spPr>
          <a:xfrm>
            <a:off x="8453417" y="3533499"/>
            <a:ext cx="3644939" cy="309504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98AEB97-B0A7-A9E3-9CD7-C55EC2AEFF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t="21729" r="9973" b="24938"/>
          <a:stretch/>
        </p:blipFill>
        <p:spPr>
          <a:xfrm>
            <a:off x="8915401" y="1305652"/>
            <a:ext cx="2720973" cy="246971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B1DE4EC-A368-F5DD-C68C-5FA2452175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 t="26923" r="21564" b="31197"/>
          <a:stretch/>
        </p:blipFill>
        <p:spPr>
          <a:xfrm>
            <a:off x="423765" y="4326466"/>
            <a:ext cx="1675969" cy="165946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F0BC3D3-5A0C-E6F4-1BCD-895A505907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502" y="677331"/>
            <a:ext cx="3962400" cy="39624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27BD051-7205-AF3C-1A7D-706706CEC3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33" y="4220123"/>
            <a:ext cx="2913500" cy="16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D941-E019-0D1C-D1F2-7C6A55D5B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4E63FAB-CE9D-F4BA-D513-66023145E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07B1FEE-EF5D-E291-E4AB-5DBB11E4A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78" y="660401"/>
            <a:ext cx="2826977" cy="365759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1B789A7-3E77-353A-A1ED-DB148C13F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4" y="660401"/>
            <a:ext cx="2826977" cy="365759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8B9B771-D9EA-7CB5-89F6-68BDC23DF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46" y="3429000"/>
            <a:ext cx="2997901" cy="39200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4D7461A-E8BC-941D-756E-A29CE77DE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57" y="3429000"/>
            <a:ext cx="2997901" cy="39200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D3D7808-A075-0B4B-BD7F-0DA1D7EE2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35" y="3429000"/>
            <a:ext cx="2997901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44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와이드스크린</PresentationFormat>
  <Paragraphs>0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5" baseType="lpstr">
      <vt:lpstr>맑은 고딕</vt:lpstr>
      <vt:lpstr>Arial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mas</dc:creator>
  <cp:lastModifiedBy>고싱 고</cp:lastModifiedBy>
  <cp:revision>9</cp:revision>
  <dcterms:created xsi:type="dcterms:W3CDTF">2024-02-21T15:21:05Z</dcterms:created>
  <dcterms:modified xsi:type="dcterms:W3CDTF">2024-11-20T05:53:29Z</dcterms:modified>
</cp:coreProperties>
</file>