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B0448-8E8F-775F-3A24-7470D819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75F46D-DC8F-5D14-4B60-F91C0ABF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ABBB8-8032-93FE-C439-4BC28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FA9A1-ED6C-3EC4-E1B4-CF0A81D9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5B991-2DF2-F260-3040-3C87424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93210-F7F5-0D27-E14E-FD33049B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9C935D-D9D6-1ECB-F74B-ACCB58A8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AD1EF-4D37-A175-3A7D-C716378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F1DABE-C22F-4014-6F07-707015CD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9152E0-6EDB-85E5-DD81-4D05A24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54A959-ED22-A53E-33D7-A6106915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861F89-8A4B-03FC-4A7E-7B2D4F5C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BD4E8-8510-F9EF-2C0C-360EB61C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904B37-F4DE-E8CA-82AD-F0685EDC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70E83-BCA3-A722-8C64-8FC42A17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D872-2F47-24E7-A308-19BA0328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EEE010-04A3-425C-784F-7F1F80A4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2795-4A56-44AF-2DA8-E1C1D0A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CD3A6-7811-5BFE-9DDE-55A984E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AD27C-2BD5-A4EA-783E-6DCB174E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E0BBE-985C-9CFB-2063-D9D4199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19D413-8BEB-EDAD-DD15-A47F8305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EBE4A7-5645-87C1-4A1C-6BE482F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FE058-EB24-3198-458A-4EADAD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5141D8-C661-1125-F8A1-AA6DC5C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5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C04BE-60B8-326C-2B1D-77DFEA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1E79C-C412-16F5-C018-5430ABFC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F3638-CDB2-6AD5-7BD4-52BD5DAC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8CAA-0252-4976-46D3-5E20921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D6D8E-776D-6685-CD38-1D2B9F2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201AB-625E-FD9B-B644-D33BA00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0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228A0-F93B-627E-E89F-E21AA93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4CAB79-B6C9-186F-71F3-726587EA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6E15FD-3CFB-4893-77A0-1FCC14C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AD4B0-2AD1-8FF3-7D3E-8AA9F715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0AE678-88D3-A47A-A810-45BF7FA82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B51204-B23E-18EE-27F6-94EB4C3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3E6C15-C8C4-0BA0-5E27-E2BD2F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09D5F8-5D8D-4473-3DC9-6520AE2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2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39E03-0CD9-D881-66B2-F45EA76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3C98C-AC69-3CB7-47D7-964E3356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F173B8-B022-9A1E-7A7E-23C2DD20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19C52B-DF10-872F-37DC-B5EB91A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8333EF-95EA-D16C-3B38-8FE9613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988D34-FC1F-576D-23FD-1D10952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03DD5-C46A-42E5-BE5D-5FF7ABE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1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D43D0-E06C-0AB8-9026-D46147A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9681A-84BC-85BE-888D-3B0C5E06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1E2EF-66AC-B5D5-11B4-3CAEF741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A8E90-2A68-FF58-0234-4103DAF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51328-7683-6FC9-2FEE-0E199DE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FBF52F-EA8E-07F9-6299-010FC23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38997-03B2-E12D-554F-EF9608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F786F6-DE6D-7662-C4C9-FF7F9225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ED5C9E-8A35-BBB9-B33B-39593161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11CB5-7765-0D46-4778-E82DAA1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215FB-0B78-C6D7-DE7A-5CFC883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C93B6-B2EE-8E05-360D-A2D3229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EBBCEF-06FD-C550-4F49-EB7FE11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EC33-0900-4AE7-1511-F55636E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0B49-075A-C4CE-0849-7B775E4F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1C20-BF97-400D-8B8F-B798F334F64E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01546-C2E4-724C-D566-5E5E5628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28FB1D-3681-D617-E3BE-0FDA0D032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6CC56CA-764D-B142-FB22-FADEB3E65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25" y="1532466"/>
            <a:ext cx="3660836" cy="474133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7CE314D-C3EE-EF4F-FC48-26B47E3F7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75" y="1532466"/>
            <a:ext cx="3660836" cy="474133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5A48ED4-6238-FF54-B4CA-FAFD52023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5" y="1532466"/>
            <a:ext cx="3660836" cy="47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66218-DCD1-AD9F-F90B-244F843A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0880998-E793-761B-E75F-7F55F8A82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C37D824-20E0-0F39-FAE4-616909E54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3" y="1498599"/>
            <a:ext cx="5188545" cy="519006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6F1CE0A-C601-65E2-688F-BDA59CF92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3" y="1396999"/>
            <a:ext cx="5188545" cy="51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10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와이드스크린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</dc:creator>
  <cp:lastModifiedBy>고싱 고</cp:lastModifiedBy>
  <cp:revision>9</cp:revision>
  <dcterms:created xsi:type="dcterms:W3CDTF">2024-02-21T15:21:05Z</dcterms:created>
  <dcterms:modified xsi:type="dcterms:W3CDTF">2024-11-08T05:20:37Z</dcterms:modified>
</cp:coreProperties>
</file>