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3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CA4AC5B-FA88-2541-C79F-DC0E3D0D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4" y="4011152"/>
            <a:ext cx="3667104" cy="21974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AD38A1-2EEC-4CAB-8049-F95C5E941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23" y="4011151"/>
            <a:ext cx="3667104" cy="21974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7E6BA19-F114-2E38-ACD3-A691E2F72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32" y="4011153"/>
            <a:ext cx="3667104" cy="219742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6C0368D-A1E7-2D07-2F90-5C3EE66D6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29" y="1461347"/>
            <a:ext cx="3667104" cy="21974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1369BFA-70AE-ECF5-AB1C-068501271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66" y="1461347"/>
            <a:ext cx="3667104" cy="2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CD75-BAE8-8962-5651-48E33AD7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2D88B7F6-D839-656C-510D-AC93EFEE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69784CE-DC63-55A3-FE1C-ACB081C6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5" y="982133"/>
            <a:ext cx="8990502" cy="5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1FD94-09A9-DC6A-DA37-8BA31A67C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B8C2210-2E4F-9DA8-38B1-53828F67B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0DD1090-B0BB-ABF7-CB8D-F678E610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65" y="1388533"/>
            <a:ext cx="8990502" cy="5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F5CEB-06B0-2A91-6689-A7427925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D68CDA-CCC0-32E8-B275-3BC041780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D751596-41E1-13AB-299B-E591C467F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65" y="1380066"/>
            <a:ext cx="8990502" cy="5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2D49-51B3-A78C-13F9-6BCBFA30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C54F8ED-FC77-F09A-75FC-6FCE4CCE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0BC6EBB-91AC-939A-BA39-3748C94B6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2" y="1470645"/>
            <a:ext cx="8990502" cy="5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006-C68B-139B-245B-52DD5F3E0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AF48326-93A7-B108-6E05-B8E32CB54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A30C469-6A79-8224-2069-2EFDA5CDC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32" y="1470645"/>
            <a:ext cx="8990502" cy="53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고싱 고</cp:lastModifiedBy>
  <cp:revision>11</cp:revision>
  <dcterms:created xsi:type="dcterms:W3CDTF">2024-02-21T15:21:05Z</dcterms:created>
  <dcterms:modified xsi:type="dcterms:W3CDTF">2024-12-20T13:59:25Z</dcterms:modified>
</cp:coreProperties>
</file>